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504C-DEB0-2300-DCB1-FD2D57CA84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53D0CB-3891-CD59-A945-2A35C5B1A5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169BC5-D381-46D9-CCB4-9C6747DF2A8C}"/>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0032E18C-C847-0FF8-00AB-B741CAE20E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684F0-C9D6-03B8-6AFF-0157CEE2AF4B}"/>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1473638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EB0EE-BA58-5255-8B78-50CB6620AE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462770-0952-332C-259F-F97BD66729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DACB6D-7316-BEEB-803D-F615485BFD1E}"/>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D1BE9232-C9D0-0D38-F8C2-A292C2F9F6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7F9B44-6BDF-746A-C844-D5ED41F78CE5}"/>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2912518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CE8C54-8B85-408A-8FC8-7470E8CDD8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E36E72-B230-A15C-7EAD-5A1F9448A6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2ADD70-3422-4FB2-0110-7A8E03E8DAC5}"/>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932FD77E-9F61-771D-C4A6-D5E9741B7D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38249-FB94-3344-ECE5-8795FD46C8B5}"/>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1025635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6E53-6827-0A72-C511-91BDCC4593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4FB50-A98B-4175-6A85-AD3BE72E50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99F0F8-8F65-AB73-CA1C-DA7825AC585C}"/>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A3C1B1C3-ABD4-AAF4-470C-C46424E90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A07591-0784-FF0A-DD20-6E9A12636883}"/>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288179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09DB9-475B-EB35-E39F-8414324590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6DA1BA-88DA-5F1F-87D5-3FCC546675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6871FB-D548-9254-1BB6-72C28CB45F33}"/>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FD122BA2-91DB-AD44-4D31-EB1B399475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5C452-5F25-14A2-F508-C5CC1C416F68}"/>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1259198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9359C-84F2-08B1-6264-7F4184754C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24A610C-ECF8-ABC7-939A-2F6DBDD157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855991-57EA-A514-E11F-587F8457E15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E0633C-1CEE-5202-66A8-749ECD7ACE02}"/>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6" name="Footer Placeholder 5">
            <a:extLst>
              <a:ext uri="{FF2B5EF4-FFF2-40B4-BE49-F238E27FC236}">
                <a16:creationId xmlns:a16="http://schemas.microsoft.com/office/drawing/2014/main" id="{3E4BC2E7-7D89-F1AC-169A-BD7F714BDA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32EE29-A76A-AD23-0452-98AD0768D7D9}"/>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3517970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05A9A-DBC3-D567-5B90-18AA1C28E5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815C9EC-1052-7C8E-70E5-DF96A4A53D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41F47B-88D4-04E9-452A-DAC367F754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EB25E13-CB44-5573-F924-F5E9FCEF25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3C7AC2-B3A9-8881-69CE-9595EA8BED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FD3158-97A4-E9CF-96EF-B2C9B9AEDAD2}"/>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8" name="Footer Placeholder 7">
            <a:extLst>
              <a:ext uri="{FF2B5EF4-FFF2-40B4-BE49-F238E27FC236}">
                <a16:creationId xmlns:a16="http://schemas.microsoft.com/office/drawing/2014/main" id="{F93F8287-CDA4-CED3-912F-6ED2A68A82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1B6827-5A5D-093F-763B-2347A0219CE9}"/>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420452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79E56-25AB-30DF-9894-773828C8EA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C983129-339B-6799-E431-36940685C16C}"/>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4" name="Footer Placeholder 3">
            <a:extLst>
              <a:ext uri="{FF2B5EF4-FFF2-40B4-BE49-F238E27FC236}">
                <a16:creationId xmlns:a16="http://schemas.microsoft.com/office/drawing/2014/main" id="{F5EBE0CC-FCFF-9923-FA27-DEC6742A3A5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1C84EF-916A-97A0-3E75-079734EA294C}"/>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3120294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C387D0-3B19-02A2-DBFE-7B76BA6909E3}"/>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3" name="Footer Placeholder 2">
            <a:extLst>
              <a:ext uri="{FF2B5EF4-FFF2-40B4-BE49-F238E27FC236}">
                <a16:creationId xmlns:a16="http://schemas.microsoft.com/office/drawing/2014/main" id="{5106304A-E5A8-103E-ED35-CF63698434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919F0FA-2D97-B56E-43A1-B3666DE66D7B}"/>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214699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9C664-6C5F-5455-11A9-C35FDC81FA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168123-07CB-ADF8-A22B-8F8A2EAA87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59F138-A6AD-303A-799E-B41843401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2790ED-FA4F-818B-B9B6-9F315B186192}"/>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6" name="Footer Placeholder 5">
            <a:extLst>
              <a:ext uri="{FF2B5EF4-FFF2-40B4-BE49-F238E27FC236}">
                <a16:creationId xmlns:a16="http://schemas.microsoft.com/office/drawing/2014/main" id="{0335C2B1-895E-6F5E-C783-EB7540D806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FE77C-105F-56AC-701A-B994CAB8E998}"/>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670250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E48DF-A328-C8B0-3C37-42E0211D8E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10248C-CF2C-6FA9-0CC0-05139C0C29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1046F8-BE8E-94E9-B32C-A89710919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DD3118-7A6E-D07C-6956-B3F7D7634BFA}"/>
              </a:ext>
            </a:extLst>
          </p:cNvPr>
          <p:cNvSpPr>
            <a:spLocks noGrp="1"/>
          </p:cNvSpPr>
          <p:nvPr>
            <p:ph type="dt" sz="half" idx="10"/>
          </p:nvPr>
        </p:nvSpPr>
        <p:spPr/>
        <p:txBody>
          <a:bodyPr/>
          <a:lstStyle/>
          <a:p>
            <a:fld id="{F7414A18-7001-7F49-916C-B0FA9E4FD382}" type="datetimeFigureOut">
              <a:rPr lang="en-US" smtClean="0"/>
              <a:t>12/7/22</a:t>
            </a:fld>
            <a:endParaRPr lang="en-US"/>
          </a:p>
        </p:txBody>
      </p:sp>
      <p:sp>
        <p:nvSpPr>
          <p:cNvPr id="6" name="Footer Placeholder 5">
            <a:extLst>
              <a:ext uri="{FF2B5EF4-FFF2-40B4-BE49-F238E27FC236}">
                <a16:creationId xmlns:a16="http://schemas.microsoft.com/office/drawing/2014/main" id="{CE379A57-F262-79AA-628F-3DEC84F83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94031-F73D-7341-6642-E5BCAC9D53E3}"/>
              </a:ext>
            </a:extLst>
          </p:cNvPr>
          <p:cNvSpPr>
            <a:spLocks noGrp="1"/>
          </p:cNvSpPr>
          <p:nvPr>
            <p:ph type="sldNum" sz="quarter" idx="12"/>
          </p:nvPr>
        </p:nvSpPr>
        <p:spPr/>
        <p:txBody>
          <a:bodyPr/>
          <a:lstStyle/>
          <a:p>
            <a:fld id="{C5322578-13DD-7740-8F3A-86A8F6D06AC3}" type="slidenum">
              <a:rPr lang="en-US" smtClean="0"/>
              <a:t>‹#›</a:t>
            </a:fld>
            <a:endParaRPr lang="en-US"/>
          </a:p>
        </p:txBody>
      </p:sp>
    </p:spTree>
    <p:extLst>
      <p:ext uri="{BB962C8B-B14F-4D97-AF65-F5344CB8AC3E}">
        <p14:creationId xmlns:p14="http://schemas.microsoft.com/office/powerpoint/2010/main" val="2156674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3341C3-24E2-2678-F27F-7120DC4143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7E33E26-78E8-C6E1-5814-4C6F2052E8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ED17DB-B796-C84E-4BFE-37C0E0FE2B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14A18-7001-7F49-916C-B0FA9E4FD382}" type="datetimeFigureOut">
              <a:rPr lang="en-US" smtClean="0"/>
              <a:t>12/7/22</a:t>
            </a:fld>
            <a:endParaRPr lang="en-US"/>
          </a:p>
        </p:txBody>
      </p:sp>
      <p:sp>
        <p:nvSpPr>
          <p:cNvPr id="5" name="Footer Placeholder 4">
            <a:extLst>
              <a:ext uri="{FF2B5EF4-FFF2-40B4-BE49-F238E27FC236}">
                <a16:creationId xmlns:a16="http://schemas.microsoft.com/office/drawing/2014/main" id="{C91AB1A4-ACE3-8C33-3A75-839C04F1CB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8691D1-853A-0116-D026-56E78D82F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322578-13DD-7740-8F3A-86A8F6D06AC3}" type="slidenum">
              <a:rPr lang="en-US" smtClean="0"/>
              <a:t>‹#›</a:t>
            </a:fld>
            <a:endParaRPr lang="en-US"/>
          </a:p>
        </p:txBody>
      </p:sp>
    </p:spTree>
    <p:extLst>
      <p:ext uri="{BB962C8B-B14F-4D97-AF65-F5344CB8AC3E}">
        <p14:creationId xmlns:p14="http://schemas.microsoft.com/office/powerpoint/2010/main" val="13081368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ar.m.wikipedia.org/wiki/%D9%88%D9%84%D9%8A_%D8%B9%D9%87%D8%AF" TargetMode="External"/><Relationship Id="rId13" Type="http://schemas.openxmlformats.org/officeDocument/2006/relationships/hyperlink" Target="https://ar.m.wikipedia.org/wiki/1999_%D9%85" TargetMode="External"/><Relationship Id="rId3" Type="http://schemas.openxmlformats.org/officeDocument/2006/relationships/hyperlink" Target="https://ar.m.wikipedia.org/wiki/%D8%A7%D9%84%D9%85%D9%85%D9%84%D9%83%D8%A9_%D8%A7%D9%84%D8%A3%D8%B1%D8%AF%D9%86%D9%8A%D8%A9_%D8%A7%D9%84%D9%87%D8%A7%D8%B4%D9%85%D9%8A%D8%A9" TargetMode="External"/><Relationship Id="rId7" Type="http://schemas.openxmlformats.org/officeDocument/2006/relationships/hyperlink" Target="https://ar.m.wikipedia.org/wiki/%D8%B9%D8%A8%D8%AF_%D8%A7%D9%84%D9%84%D9%87_%D8%A7%D9%84%D8%AB%D8%A7%D9%86%D9%8A_%D8%A8%D9%86_%D8%A7%D9%84%D8%AD%D8%B3%D9%8A%D9%86#cite_note-%D9%85%D9%88%D9%84%D8%AF_%D8%AA%D9%84%D9%82%D8%A7%D8%A6%D9%8A%D8%A76-18" TargetMode="External"/><Relationship Id="rId12" Type="http://schemas.openxmlformats.org/officeDocument/2006/relationships/hyperlink" Target="https://ar.m.wikipedia.org/wiki/24_%D9%83%D8%A7%D9%86%D9%88%D9%86_%D8%A7%D9%84%D8%AB%D8%A7%D9%86%D9%8A" TargetMode="External"/><Relationship Id="rId2" Type="http://schemas.openxmlformats.org/officeDocument/2006/relationships/hyperlink" Target="https://ar.m.wikipedia.org/wiki/%D8%B9%D8%A8%D8%AF_%D8%A7%D9%84%D9%84%D9%87_%D8%A7%D9%84%D8%AB%D8%A7%D9%86%D9%8A_%D8%A8%D9%86_%D8%A7%D9%84%D8%AD%D8%B3%D9%8A%D9%86#cite_note-%D9%85%D9%88%D9%84%D8%AF_%D8%AA%D9%84%D9%82%D8%A7%D8%A6%D9%8A%D8%A729-16" TargetMode="External"/><Relationship Id="rId1" Type="http://schemas.openxmlformats.org/officeDocument/2006/relationships/slideLayout" Target="../slideLayouts/slideLayout1.xml"/><Relationship Id="rId6" Type="http://schemas.openxmlformats.org/officeDocument/2006/relationships/hyperlink" Target="https://ar.m.wikipedia.org/wiki/9_%D8%AD%D8%B2%D9%8A%D8%B1%D8%A7%D9%86" TargetMode="External"/><Relationship Id="rId11" Type="http://schemas.openxmlformats.org/officeDocument/2006/relationships/hyperlink" Target="https://ar.m.wikipedia.org/wiki/%D8%B9%D8%A8%D8%AF_%D8%A7%D9%84%D9%84%D9%87_%D8%A7%D9%84%D8%AB%D8%A7%D9%86%D9%8A_%D8%A8%D9%86_%D8%A7%D9%84%D8%AD%D8%B3%D9%8A%D9%86#cite_note-%D9%85%D9%88%D9%84%D8%AF_%D8%AA%D9%84%D9%82%D8%A7%D8%A6%D9%8A%D8%A732-19" TargetMode="External"/><Relationship Id="rId5" Type="http://schemas.openxmlformats.org/officeDocument/2006/relationships/hyperlink" Target="https://ar.m.wikipedia.org/wiki/%D8%A7%D9%84%D8%AD%D8%B3%D9%8A%D9%86_%D8%A8%D9%86_%D8%B7%D9%84%D8%A7%D9%84" TargetMode="External"/><Relationship Id="rId10" Type="http://schemas.openxmlformats.org/officeDocument/2006/relationships/hyperlink" Target="https://ar.m.wikipedia.org/wiki/1965_%D9%85" TargetMode="External"/><Relationship Id="rId4" Type="http://schemas.openxmlformats.org/officeDocument/2006/relationships/hyperlink" Target="https://ar.m.wikipedia.org/wiki/%D8%B9%D8%A8%D8%AF_%D8%A7%D9%84%D9%84%D9%87_%D8%A7%D9%84%D8%AB%D8%A7%D9%86%D9%8A_%D8%A8%D9%86_%D8%A7%D9%84%D8%AD%D8%B3%D9%8A%D9%86#cite_note-%D9%85%D9%88%D9%84%D8%AF_%D8%AA%D9%84%D9%82%D8%A7%D8%A6%D9%8A%D8%A75-17" TargetMode="External"/><Relationship Id="rId9" Type="http://schemas.openxmlformats.org/officeDocument/2006/relationships/hyperlink" Target="https://ar.m.wikipedia.org/wiki/1_%D9%86%D9%8A%D8%B3%D8%A7%D9%86" TargetMode="External"/><Relationship Id="rId14" Type="http://schemas.openxmlformats.org/officeDocument/2006/relationships/hyperlink" Target="https://ar.m.wikipedia.org/wiki/7_%D8%B4%D8%A8%D8%A7%D8%B7"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07A8-B945-74F8-BE7A-36D1DCFF2290}"/>
              </a:ext>
            </a:extLst>
          </p:cNvPr>
          <p:cNvSpPr>
            <a:spLocks noGrp="1"/>
          </p:cNvSpPr>
          <p:nvPr>
            <p:ph type="ctrTitle"/>
          </p:nvPr>
        </p:nvSpPr>
        <p:spPr/>
        <p:txBody>
          <a:bodyPr/>
          <a:lstStyle/>
          <a:p>
            <a:r>
              <a:rPr lang="ar-SA" dirty="0"/>
              <a:t>الملك عبدالله الثاني</a:t>
            </a:r>
            <a:br>
              <a:rPr lang="ar-SA" dirty="0"/>
            </a:br>
            <a:endParaRPr lang="en-US" dirty="0"/>
          </a:p>
        </p:txBody>
      </p:sp>
      <p:sp>
        <p:nvSpPr>
          <p:cNvPr id="3" name="Subtitle 2">
            <a:extLst>
              <a:ext uri="{FF2B5EF4-FFF2-40B4-BE49-F238E27FC236}">
                <a16:creationId xmlns:a16="http://schemas.microsoft.com/office/drawing/2014/main" id="{664959B0-1813-096E-13B9-57583CFF88DF}"/>
              </a:ext>
            </a:extLst>
          </p:cNvPr>
          <p:cNvSpPr>
            <a:spLocks noGrp="1"/>
          </p:cNvSpPr>
          <p:nvPr>
            <p:ph type="subTitle" idx="1"/>
          </p:nvPr>
        </p:nvSpPr>
        <p:spPr/>
        <p:txBody>
          <a:bodyPr>
            <a:normAutofit lnSpcReduction="10000"/>
          </a:bodyPr>
          <a:lstStyle/>
          <a:p>
            <a:r>
              <a:rPr lang="ar-SA" b="1" i="0" u="none" strike="noStrike" dirty="0">
                <a:solidFill>
                  <a:srgbClr val="202122"/>
                </a:solidFill>
                <a:effectLst/>
                <a:latin typeface="-apple-system"/>
              </a:rPr>
              <a:t>عبد الله الثاني بن الحسين الهاشمي</a:t>
            </a:r>
            <a:r>
              <a:rPr lang="ar-SA" b="0" i="0" u="none" strike="noStrike" dirty="0">
                <a:solidFill>
                  <a:srgbClr val="202122"/>
                </a:solidFill>
                <a:effectLst/>
                <a:latin typeface="-apple-system"/>
              </a:rPr>
              <a:t> (مواليد 1962 م)،</a:t>
            </a:r>
            <a:r>
              <a:rPr lang="ar-SA" b="0" i="0" u="none" strike="noStrike" baseline="30000" dirty="0">
                <a:solidFill>
                  <a:srgbClr val="795CB2"/>
                </a:solidFill>
                <a:effectLst/>
                <a:latin typeface="inherit"/>
                <a:hlinkClick r:id="rId2"/>
              </a:rPr>
              <a:t>[16]</a:t>
            </a:r>
            <a:r>
              <a:rPr lang="ar-SA" b="0" i="0" u="none" strike="noStrike" dirty="0">
                <a:solidFill>
                  <a:srgbClr val="202122"/>
                </a:solidFill>
                <a:effectLst/>
                <a:latin typeface="-apple-system"/>
              </a:rPr>
              <a:t> هو ملك </a:t>
            </a:r>
            <a:r>
              <a:rPr lang="ar-SA" b="0" i="0" u="none" strike="noStrike" dirty="0">
                <a:solidFill>
                  <a:srgbClr val="795CB2"/>
                </a:solidFill>
                <a:effectLst/>
                <a:latin typeface="-apple-system"/>
                <a:hlinkClick r:id="rId3" tooltip="المملكة الأردنية الهاشمية"/>
              </a:rPr>
              <a:t>المملكة الأردنية الهاشمية</a:t>
            </a:r>
            <a:r>
              <a:rPr lang="ar-SA" b="0" i="0" u="none" strike="noStrike" dirty="0">
                <a:solidFill>
                  <a:srgbClr val="202122"/>
                </a:solidFill>
                <a:effectLst/>
                <a:latin typeface="-apple-system"/>
              </a:rPr>
              <a:t> منذ عام 1999 م.</a:t>
            </a:r>
            <a:r>
              <a:rPr lang="ar-SA" b="0" i="0" u="none" strike="noStrike" baseline="30000" dirty="0">
                <a:solidFill>
                  <a:srgbClr val="795CB2"/>
                </a:solidFill>
                <a:effectLst/>
                <a:latin typeface="inherit"/>
                <a:hlinkClick r:id="rId4"/>
              </a:rPr>
              <a:t>[17]</a:t>
            </a:r>
            <a:r>
              <a:rPr lang="ar-SA" b="0" i="0" u="none" strike="noStrike" dirty="0">
                <a:solidFill>
                  <a:srgbClr val="202122"/>
                </a:solidFill>
                <a:effectLst/>
                <a:latin typeface="-apple-system"/>
              </a:rPr>
              <a:t> تولى الحكم خلفًا لأبيه الملك </a:t>
            </a:r>
            <a:r>
              <a:rPr lang="ar-SA" b="0" i="0" u="none" strike="noStrike" dirty="0">
                <a:solidFill>
                  <a:srgbClr val="795CB2"/>
                </a:solidFill>
                <a:effectLst/>
                <a:latin typeface="-apple-system"/>
                <a:hlinkClick r:id="rId5" tooltip="الحسين بن طلال"/>
              </a:rPr>
              <a:t>الحسين بن طلال</a:t>
            </a:r>
            <a:r>
              <a:rPr lang="ar-SA" b="0" i="0" u="none" strike="noStrike" dirty="0">
                <a:solidFill>
                  <a:srgbClr val="202122"/>
                </a:solidFill>
                <a:effectLst/>
                <a:latin typeface="-apple-system"/>
              </a:rPr>
              <a:t> بعد وفاته، ونُصب ملكاً في يوم </a:t>
            </a:r>
            <a:r>
              <a:rPr lang="ar-SA" b="0" i="0" u="none" strike="noStrike" dirty="0">
                <a:solidFill>
                  <a:srgbClr val="795CB2"/>
                </a:solidFill>
                <a:effectLst/>
                <a:latin typeface="-apple-system"/>
                <a:hlinkClick r:id="rId6" tooltip="9 حزيران"/>
              </a:rPr>
              <a:t>9 حزيران</a:t>
            </a:r>
            <a:r>
              <a:rPr lang="ar-SA" b="0" i="0" u="none" strike="noStrike" dirty="0">
                <a:solidFill>
                  <a:srgbClr val="202122"/>
                </a:solidFill>
                <a:effectLst/>
                <a:latin typeface="-apple-system"/>
              </a:rPr>
              <a:t> من نفس العام ويعرف هذا اليوم باسم عيد الجلوس الملكي.</a:t>
            </a:r>
            <a:r>
              <a:rPr lang="ar-SA" b="0" i="0" u="none" strike="noStrike" baseline="30000" dirty="0">
                <a:solidFill>
                  <a:srgbClr val="795CB2"/>
                </a:solidFill>
                <a:effectLst/>
                <a:latin typeface="inherit"/>
                <a:hlinkClick r:id="rId7"/>
              </a:rPr>
              <a:t>[18]</a:t>
            </a:r>
            <a:r>
              <a:rPr lang="ar-SA" b="0" i="0" u="none" strike="noStrike" dirty="0">
                <a:solidFill>
                  <a:srgbClr val="202122"/>
                </a:solidFill>
                <a:effectLst/>
                <a:latin typeface="-apple-system"/>
              </a:rPr>
              <a:t> تولّى </a:t>
            </a:r>
            <a:r>
              <a:rPr lang="ar-SA" b="0" i="0" u="none" strike="noStrike" dirty="0">
                <a:solidFill>
                  <a:srgbClr val="795CB2"/>
                </a:solidFill>
                <a:effectLst/>
                <a:latin typeface="-apple-system"/>
                <a:hlinkClick r:id="rId8" tooltip="ولي عهد"/>
              </a:rPr>
              <a:t>ولاية العهد</a:t>
            </a:r>
            <a:r>
              <a:rPr lang="ar-SA" b="0" i="0" u="none" strike="noStrike" dirty="0">
                <a:solidFill>
                  <a:srgbClr val="202122"/>
                </a:solidFill>
                <a:effectLst/>
                <a:latin typeface="-apple-system"/>
              </a:rPr>
              <a:t> في مدّتين مختلفتين؛ الأولى من يوم ولادته إلى </a:t>
            </a:r>
            <a:r>
              <a:rPr lang="ar-SA" b="0" i="0" u="none" strike="noStrike" dirty="0">
                <a:solidFill>
                  <a:srgbClr val="795CB2"/>
                </a:solidFill>
                <a:effectLst/>
                <a:latin typeface="-apple-system"/>
                <a:hlinkClick r:id="rId9" tooltip="1 نيسان"/>
              </a:rPr>
              <a:t>1 نيسان</a:t>
            </a:r>
            <a:r>
              <a:rPr lang="ar-SA" b="0" i="0" u="none" strike="noStrike" dirty="0">
                <a:solidFill>
                  <a:srgbClr val="202122"/>
                </a:solidFill>
                <a:effectLst/>
                <a:latin typeface="-apple-system"/>
              </a:rPr>
              <a:t> </a:t>
            </a:r>
            <a:r>
              <a:rPr lang="ar-SA" b="0" i="0" u="none" strike="noStrike" dirty="0">
                <a:solidFill>
                  <a:srgbClr val="795CB2"/>
                </a:solidFill>
                <a:effectLst/>
                <a:latin typeface="-apple-system"/>
                <a:hlinkClick r:id="rId10" tooltip="1965 م"/>
              </a:rPr>
              <a:t>1965 م</a:t>
            </a:r>
            <a:r>
              <a:rPr lang="ar-SA" b="0" i="0" u="none" strike="noStrike" dirty="0">
                <a:solidFill>
                  <a:srgbClr val="202122"/>
                </a:solidFill>
                <a:effectLst/>
                <a:latin typeface="-apple-system"/>
              </a:rPr>
              <a:t>،</a:t>
            </a:r>
            <a:r>
              <a:rPr lang="ar-SA" b="0" i="0" u="none" strike="noStrike" baseline="30000" dirty="0">
                <a:solidFill>
                  <a:srgbClr val="795CB2"/>
                </a:solidFill>
                <a:effectLst/>
                <a:latin typeface="inherit"/>
                <a:hlinkClick r:id="rId11"/>
              </a:rPr>
              <a:t>[19]</a:t>
            </a:r>
            <a:r>
              <a:rPr lang="ar-SA" b="0" i="0" u="none" strike="noStrike" dirty="0">
                <a:solidFill>
                  <a:srgbClr val="202122"/>
                </a:solidFill>
                <a:effectLst/>
                <a:latin typeface="-apple-system"/>
              </a:rPr>
              <a:t> والثانية من </a:t>
            </a:r>
            <a:r>
              <a:rPr lang="ar-SA" b="0" i="0" u="none" strike="noStrike" dirty="0">
                <a:solidFill>
                  <a:srgbClr val="795CB2"/>
                </a:solidFill>
                <a:effectLst/>
                <a:latin typeface="-apple-system"/>
                <a:hlinkClick r:id="rId12" tooltip="24 كانون الثاني"/>
              </a:rPr>
              <a:t>24 كانون الثاني</a:t>
            </a:r>
            <a:r>
              <a:rPr lang="ar-SA" b="0" i="0" u="none" strike="noStrike" dirty="0">
                <a:solidFill>
                  <a:srgbClr val="202122"/>
                </a:solidFill>
                <a:effectLst/>
                <a:latin typeface="-apple-system"/>
              </a:rPr>
              <a:t> </a:t>
            </a:r>
            <a:r>
              <a:rPr lang="ar-SA" b="0" i="0" u="none" strike="noStrike" dirty="0">
                <a:solidFill>
                  <a:srgbClr val="795CB2"/>
                </a:solidFill>
                <a:effectLst/>
                <a:latin typeface="-apple-system"/>
                <a:hlinkClick r:id="rId13" tooltip="1999 م"/>
              </a:rPr>
              <a:t>1999 م</a:t>
            </a:r>
            <a:r>
              <a:rPr lang="ar-SA" b="0" i="0" u="none" strike="noStrike" dirty="0">
                <a:solidFill>
                  <a:srgbClr val="202122"/>
                </a:solidFill>
                <a:effectLst/>
                <a:latin typeface="-apple-system"/>
              </a:rPr>
              <a:t> إلى </a:t>
            </a:r>
            <a:r>
              <a:rPr lang="ar-SA" b="0" i="0" u="none" strike="noStrike" dirty="0">
                <a:solidFill>
                  <a:srgbClr val="795CB2"/>
                </a:solidFill>
                <a:effectLst/>
                <a:latin typeface="-apple-system"/>
                <a:hlinkClick r:id="rId14" tooltip="7 شباط"/>
              </a:rPr>
              <a:t>7 شباط</a:t>
            </a:r>
            <a:r>
              <a:rPr lang="ar-SA" b="0" i="0" u="none" strike="noStrike" dirty="0">
                <a:solidFill>
                  <a:srgbClr val="202122"/>
                </a:solidFill>
                <a:effectLst/>
                <a:latin typeface="-apple-system"/>
              </a:rPr>
              <a:t> </a:t>
            </a:r>
            <a:r>
              <a:rPr lang="ar-SA" b="0" i="0" u="none" strike="noStrike" dirty="0">
                <a:solidFill>
                  <a:srgbClr val="795CB2"/>
                </a:solidFill>
                <a:effectLst/>
                <a:latin typeface="-apple-system"/>
                <a:hlinkClick r:id="rId13" tooltip="1999 م"/>
              </a:rPr>
              <a:t>1999 م</a:t>
            </a:r>
            <a:endParaRPr lang="en-US" dirty="0"/>
          </a:p>
        </p:txBody>
      </p:sp>
    </p:spTree>
    <p:extLst>
      <p:ext uri="{BB962C8B-B14F-4D97-AF65-F5344CB8AC3E}">
        <p14:creationId xmlns:p14="http://schemas.microsoft.com/office/powerpoint/2010/main" val="1143698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23E547B5-89CF-4EC0-96DE-25771AED0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F0B8CEB-8279-4E5E-A0CE-1FC9F71736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782" y="0"/>
            <a:ext cx="7421217"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49E743-BF59-F5FF-861A-9DC9CC4B9924}"/>
              </a:ext>
            </a:extLst>
          </p:cNvPr>
          <p:cNvSpPr>
            <a:spLocks noGrp="1"/>
          </p:cNvSpPr>
          <p:nvPr>
            <p:ph type="title"/>
          </p:nvPr>
        </p:nvSpPr>
        <p:spPr>
          <a:xfrm>
            <a:off x="7320466" y="609600"/>
            <a:ext cx="4140014" cy="1330839"/>
          </a:xfrm>
        </p:spPr>
        <p:txBody>
          <a:bodyPr>
            <a:normAutofit fontScale="90000"/>
          </a:bodyPr>
          <a:lstStyle/>
          <a:p>
            <a:r>
              <a:rPr lang="ar-SA" dirty="0"/>
              <a:t>حضرة صاحب الجلالة الهاشمية الملكعَبد الله الثّاني بن الحُسَين</a:t>
            </a:r>
            <a:endParaRPr lang="en-US" dirty="0"/>
          </a:p>
        </p:txBody>
      </p:sp>
      <p:pic>
        <p:nvPicPr>
          <p:cNvPr id="6" name="Content Placeholder 5">
            <a:extLst>
              <a:ext uri="{FF2B5EF4-FFF2-40B4-BE49-F238E27FC236}">
                <a16:creationId xmlns:a16="http://schemas.microsoft.com/office/drawing/2014/main" id="{434880CB-5F21-4F83-7BB1-B4E409073BD8}"/>
              </a:ext>
            </a:extLst>
          </p:cNvPr>
          <p:cNvPicPr>
            <a:picLocks noChangeAspect="1"/>
          </p:cNvPicPr>
          <p:nvPr/>
        </p:nvPicPr>
        <p:blipFill rotWithShape="1">
          <a:blip r:embed="rId2"/>
          <a:srcRect r="-1" b="14271"/>
          <a:stretch/>
        </p:blipFill>
        <p:spPr>
          <a:xfrm>
            <a:off x="20" y="10"/>
            <a:ext cx="6901711" cy="6857990"/>
          </a:xfrm>
          <a:custGeom>
            <a:avLst/>
            <a:gdLst/>
            <a:ahLst/>
            <a:cxnLst/>
            <a:rect l="l" t="t" r="r" b="b"/>
            <a:pathLst>
              <a:path w="6901731" h="6858000">
                <a:moveTo>
                  <a:pt x="0" y="0"/>
                </a:moveTo>
                <a:lnTo>
                  <a:pt x="6897896" y="5958"/>
                </a:lnTo>
                <a:lnTo>
                  <a:pt x="6866823" y="62592"/>
                </a:lnTo>
                <a:lnTo>
                  <a:pt x="6901731" y="89476"/>
                </a:lnTo>
                <a:lnTo>
                  <a:pt x="6901731" y="103833"/>
                </a:lnTo>
                <a:lnTo>
                  <a:pt x="6900034" y="110092"/>
                </a:lnTo>
                <a:lnTo>
                  <a:pt x="6901731" y="113679"/>
                </a:lnTo>
                <a:lnTo>
                  <a:pt x="6901731" y="405560"/>
                </a:lnTo>
                <a:lnTo>
                  <a:pt x="6900456" y="429509"/>
                </a:lnTo>
                <a:cubicBezTo>
                  <a:pt x="6892773" y="535647"/>
                  <a:pt x="6878314" y="537918"/>
                  <a:pt x="6886342" y="636808"/>
                </a:cubicBezTo>
                <a:cubicBezTo>
                  <a:pt x="6892506" y="756883"/>
                  <a:pt x="6864504" y="771443"/>
                  <a:pt x="6851784" y="839073"/>
                </a:cubicBezTo>
                <a:cubicBezTo>
                  <a:pt x="6838675" y="892655"/>
                  <a:pt x="6864124" y="961738"/>
                  <a:pt x="6845760" y="994930"/>
                </a:cubicBezTo>
                <a:cubicBezTo>
                  <a:pt x="6833572" y="1024166"/>
                  <a:pt x="6859282" y="1058905"/>
                  <a:pt x="6845601" y="1112932"/>
                </a:cubicBezTo>
                <a:cubicBezTo>
                  <a:pt x="6838700" y="1149910"/>
                  <a:pt x="6829138" y="1151035"/>
                  <a:pt x="6820235" y="1187433"/>
                </a:cubicBezTo>
                <a:cubicBezTo>
                  <a:pt x="6815504" y="1196464"/>
                  <a:pt x="6777707" y="1338549"/>
                  <a:pt x="6759643" y="1337010"/>
                </a:cubicBezTo>
                <a:cubicBezTo>
                  <a:pt x="6737660" y="1337296"/>
                  <a:pt x="6760650" y="1396341"/>
                  <a:pt x="6736375" y="1382272"/>
                </a:cubicBezTo>
                <a:cubicBezTo>
                  <a:pt x="6755741" y="1415836"/>
                  <a:pt x="6714675" y="1414567"/>
                  <a:pt x="6701292" y="1432111"/>
                </a:cubicBezTo>
                <a:cubicBezTo>
                  <a:pt x="6721110" y="1460185"/>
                  <a:pt x="6692106" y="1490815"/>
                  <a:pt x="6686578" y="1518624"/>
                </a:cubicBezTo>
                <a:cubicBezTo>
                  <a:pt x="6682512" y="1567002"/>
                  <a:pt x="6679579" y="1571443"/>
                  <a:pt x="6670824" y="1607743"/>
                </a:cubicBezTo>
                <a:cubicBezTo>
                  <a:pt x="6671133" y="1629590"/>
                  <a:pt x="6663161" y="1656870"/>
                  <a:pt x="6664392" y="1696405"/>
                </a:cubicBezTo>
                <a:cubicBezTo>
                  <a:pt x="6655686" y="1770486"/>
                  <a:pt x="6641938" y="1757082"/>
                  <a:pt x="6642880" y="1812372"/>
                </a:cubicBezTo>
                <a:cubicBezTo>
                  <a:pt x="6638579" y="1872475"/>
                  <a:pt x="6619231" y="1825476"/>
                  <a:pt x="6612547" y="1876437"/>
                </a:cubicBezTo>
                <a:cubicBezTo>
                  <a:pt x="6600695" y="1913834"/>
                  <a:pt x="6591061" y="1923231"/>
                  <a:pt x="6571760" y="1953331"/>
                </a:cubicBezTo>
                <a:cubicBezTo>
                  <a:pt x="6561039" y="1989021"/>
                  <a:pt x="6544090" y="2087896"/>
                  <a:pt x="6520213" y="2096455"/>
                </a:cubicBezTo>
                <a:lnTo>
                  <a:pt x="6492461" y="2188148"/>
                </a:lnTo>
                <a:cubicBezTo>
                  <a:pt x="6504372" y="2211333"/>
                  <a:pt x="6489131" y="2253220"/>
                  <a:pt x="6471854" y="2259117"/>
                </a:cubicBezTo>
                <a:cubicBezTo>
                  <a:pt x="6466151" y="2287829"/>
                  <a:pt x="6440452" y="2301346"/>
                  <a:pt x="6439832" y="2328334"/>
                </a:cubicBezTo>
                <a:cubicBezTo>
                  <a:pt x="6431013" y="2351201"/>
                  <a:pt x="6444250" y="2396409"/>
                  <a:pt x="6425162" y="2408211"/>
                </a:cubicBezTo>
                <a:lnTo>
                  <a:pt x="6417221" y="2427382"/>
                </a:lnTo>
                <a:lnTo>
                  <a:pt x="6425030" y="2464387"/>
                </a:lnTo>
                <a:lnTo>
                  <a:pt x="6406293" y="2472223"/>
                </a:lnTo>
                <a:cubicBezTo>
                  <a:pt x="6406862" y="2477277"/>
                  <a:pt x="6406486" y="2491723"/>
                  <a:pt x="6405400" y="2493547"/>
                </a:cubicBezTo>
                <a:lnTo>
                  <a:pt x="6374829" y="2532070"/>
                </a:lnTo>
                <a:cubicBezTo>
                  <a:pt x="6374597" y="2545374"/>
                  <a:pt x="6360976" y="2563797"/>
                  <a:pt x="6350864" y="2577422"/>
                </a:cubicBezTo>
                <a:cubicBezTo>
                  <a:pt x="6327056" y="2632768"/>
                  <a:pt x="6341262" y="2616275"/>
                  <a:pt x="6329174" y="2663854"/>
                </a:cubicBezTo>
                <a:cubicBezTo>
                  <a:pt x="6326303" y="2703642"/>
                  <a:pt x="6332854" y="2709643"/>
                  <a:pt x="6315095" y="2741507"/>
                </a:cubicBezTo>
                <a:cubicBezTo>
                  <a:pt x="6319921" y="2740191"/>
                  <a:pt x="6321925" y="2742004"/>
                  <a:pt x="6322463" y="2745641"/>
                </a:cubicBezTo>
                <a:cubicBezTo>
                  <a:pt x="6322245" y="2747982"/>
                  <a:pt x="6322027" y="2750323"/>
                  <a:pt x="6321808" y="2752663"/>
                </a:cubicBezTo>
                <a:lnTo>
                  <a:pt x="6314569" y="2756718"/>
                </a:lnTo>
                <a:cubicBezTo>
                  <a:pt x="6289324" y="2773686"/>
                  <a:pt x="6317551" y="2780051"/>
                  <a:pt x="6315211" y="2811618"/>
                </a:cubicBezTo>
                <a:cubicBezTo>
                  <a:pt x="6315620" y="2826627"/>
                  <a:pt x="6296047" y="2885298"/>
                  <a:pt x="6302211" y="2882314"/>
                </a:cubicBezTo>
                <a:lnTo>
                  <a:pt x="6286167" y="2949597"/>
                </a:lnTo>
                <a:cubicBezTo>
                  <a:pt x="6286401" y="2994618"/>
                  <a:pt x="6286615" y="2971464"/>
                  <a:pt x="6287037" y="3008578"/>
                </a:cubicBezTo>
                <a:cubicBezTo>
                  <a:pt x="6293795" y="3029535"/>
                  <a:pt x="6274405" y="3114154"/>
                  <a:pt x="6259150" y="3123139"/>
                </a:cubicBezTo>
                <a:cubicBezTo>
                  <a:pt x="6250085" y="3189063"/>
                  <a:pt x="6269067" y="3151280"/>
                  <a:pt x="6272249" y="3227854"/>
                </a:cubicBezTo>
                <a:cubicBezTo>
                  <a:pt x="6278775" y="3295842"/>
                  <a:pt x="6289216" y="3303765"/>
                  <a:pt x="6292288" y="3378383"/>
                </a:cubicBezTo>
                <a:cubicBezTo>
                  <a:pt x="6303894" y="3395995"/>
                  <a:pt x="6287498" y="3432581"/>
                  <a:pt x="6288328" y="3459618"/>
                </a:cubicBezTo>
                <a:cubicBezTo>
                  <a:pt x="6289158" y="3486653"/>
                  <a:pt x="6299937" y="3538735"/>
                  <a:pt x="6297272" y="3540603"/>
                </a:cubicBezTo>
                <a:cubicBezTo>
                  <a:pt x="6296849" y="3577379"/>
                  <a:pt x="6294184" y="3587943"/>
                  <a:pt x="6291001" y="3638374"/>
                </a:cubicBezTo>
                <a:cubicBezTo>
                  <a:pt x="6283026" y="3666794"/>
                  <a:pt x="6265833" y="3731744"/>
                  <a:pt x="6283592" y="3763609"/>
                </a:cubicBezTo>
                <a:cubicBezTo>
                  <a:pt x="6264286" y="3758340"/>
                  <a:pt x="6290177" y="3803150"/>
                  <a:pt x="6274068" y="3814506"/>
                </a:cubicBezTo>
                <a:cubicBezTo>
                  <a:pt x="6260645" y="3821643"/>
                  <a:pt x="6265372" y="3836902"/>
                  <a:pt x="6262850" y="3850454"/>
                </a:cubicBezTo>
                <a:cubicBezTo>
                  <a:pt x="6250418" y="3863479"/>
                  <a:pt x="6250660" y="3955243"/>
                  <a:pt x="6257357" y="3975474"/>
                </a:cubicBezTo>
                <a:cubicBezTo>
                  <a:pt x="6245091" y="4036737"/>
                  <a:pt x="6237535" y="4029237"/>
                  <a:pt x="6257889" y="4073155"/>
                </a:cubicBezTo>
                <a:cubicBezTo>
                  <a:pt x="6259272" y="4085906"/>
                  <a:pt x="6239882" y="4116397"/>
                  <a:pt x="6237441" y="4126638"/>
                </a:cubicBezTo>
                <a:lnTo>
                  <a:pt x="6245587" y="4172738"/>
                </a:lnTo>
                <a:lnTo>
                  <a:pt x="6235772" y="4176721"/>
                </a:lnTo>
                <a:lnTo>
                  <a:pt x="6233287" y="4195136"/>
                </a:lnTo>
                <a:lnTo>
                  <a:pt x="6234619" y="4280850"/>
                </a:lnTo>
                <a:cubicBezTo>
                  <a:pt x="6239453" y="4320763"/>
                  <a:pt x="6223309" y="4337596"/>
                  <a:pt x="6219318" y="4402526"/>
                </a:cubicBezTo>
                <a:cubicBezTo>
                  <a:pt x="6205466" y="4516209"/>
                  <a:pt x="6216183" y="4588729"/>
                  <a:pt x="6216810" y="4651172"/>
                </a:cubicBezTo>
                <a:cubicBezTo>
                  <a:pt x="6217673" y="4756959"/>
                  <a:pt x="6228654" y="4824005"/>
                  <a:pt x="6225945" y="4916779"/>
                </a:cubicBezTo>
                <a:cubicBezTo>
                  <a:pt x="6217032" y="4993010"/>
                  <a:pt x="6264271" y="4984591"/>
                  <a:pt x="6230174" y="5051379"/>
                </a:cubicBezTo>
                <a:cubicBezTo>
                  <a:pt x="6235713" y="5056951"/>
                  <a:pt x="6239420" y="5163714"/>
                  <a:pt x="6242600" y="5170879"/>
                </a:cubicBezTo>
                <a:lnTo>
                  <a:pt x="6235996" y="5216428"/>
                </a:lnTo>
                <a:lnTo>
                  <a:pt x="6214638" y="5285298"/>
                </a:lnTo>
                <a:cubicBezTo>
                  <a:pt x="6211392" y="5297492"/>
                  <a:pt x="6225576" y="5312063"/>
                  <a:pt x="6228432" y="5317696"/>
                </a:cubicBezTo>
                <a:lnTo>
                  <a:pt x="6246496" y="5398787"/>
                </a:lnTo>
                <a:lnTo>
                  <a:pt x="6244793" y="5399530"/>
                </a:lnTo>
                <a:lnTo>
                  <a:pt x="6241695" y="5406948"/>
                </a:lnTo>
                <a:lnTo>
                  <a:pt x="6267461" y="5499413"/>
                </a:lnTo>
                <a:cubicBezTo>
                  <a:pt x="6285387" y="5533848"/>
                  <a:pt x="6284888" y="5550029"/>
                  <a:pt x="6295987" y="5582659"/>
                </a:cubicBezTo>
                <a:cubicBezTo>
                  <a:pt x="6311253" y="5681724"/>
                  <a:pt x="6295439" y="5695558"/>
                  <a:pt x="6364803" y="5784263"/>
                </a:cubicBezTo>
                <a:cubicBezTo>
                  <a:pt x="6379348" y="5818651"/>
                  <a:pt x="6412475" y="5906802"/>
                  <a:pt x="6423050" y="5922637"/>
                </a:cubicBezTo>
                <a:cubicBezTo>
                  <a:pt x="6445210" y="5973612"/>
                  <a:pt x="6468179" y="6023873"/>
                  <a:pt x="6497767" y="6090108"/>
                </a:cubicBezTo>
                <a:cubicBezTo>
                  <a:pt x="6571895" y="6150548"/>
                  <a:pt x="6572491" y="6236583"/>
                  <a:pt x="6606710" y="6281543"/>
                </a:cubicBezTo>
                <a:cubicBezTo>
                  <a:pt x="6633675" y="6335892"/>
                  <a:pt x="6654357" y="6388782"/>
                  <a:pt x="6667540" y="6443715"/>
                </a:cubicBezTo>
                <a:cubicBezTo>
                  <a:pt x="6685192" y="6466826"/>
                  <a:pt x="6650500" y="6508701"/>
                  <a:pt x="6659722" y="6550105"/>
                </a:cubicBezTo>
                <a:cubicBezTo>
                  <a:pt x="6665926" y="6645044"/>
                  <a:pt x="6669126" y="6627536"/>
                  <a:pt x="6671805" y="6687397"/>
                </a:cubicBezTo>
                <a:cubicBezTo>
                  <a:pt x="6682671" y="6733683"/>
                  <a:pt x="6665210" y="6772117"/>
                  <a:pt x="6669658" y="6806602"/>
                </a:cubicBezTo>
                <a:cubicBezTo>
                  <a:pt x="6661174" y="6812658"/>
                  <a:pt x="6667097" y="6831470"/>
                  <a:pt x="6675783" y="6850325"/>
                </a:cubicBezTo>
                <a:lnTo>
                  <a:pt x="6679704" y="6858000"/>
                </a:lnTo>
                <a:lnTo>
                  <a:pt x="4532241" y="6858000"/>
                </a:lnTo>
                <a:lnTo>
                  <a:pt x="1208596" y="6858000"/>
                </a:lnTo>
                <a:lnTo>
                  <a:pt x="0" y="6858000"/>
                </a:lnTo>
                <a:close/>
              </a:path>
            </a:pathLst>
          </a:custGeom>
        </p:spPr>
      </p:pic>
      <p:sp>
        <p:nvSpPr>
          <p:cNvPr id="10" name="Content Placeholder 9">
            <a:extLst>
              <a:ext uri="{FF2B5EF4-FFF2-40B4-BE49-F238E27FC236}">
                <a16:creationId xmlns:a16="http://schemas.microsoft.com/office/drawing/2014/main" id="{2A28E0DE-6DF8-611F-08BE-35BE06EAFD0B}"/>
              </a:ext>
            </a:extLst>
          </p:cNvPr>
          <p:cNvSpPr>
            <a:spLocks noGrp="1"/>
          </p:cNvSpPr>
          <p:nvPr>
            <p:ph idx="1"/>
          </p:nvPr>
        </p:nvSpPr>
        <p:spPr>
          <a:xfrm>
            <a:off x="7320465" y="2194102"/>
            <a:ext cx="4140013" cy="3908586"/>
          </a:xfrm>
        </p:spPr>
        <p:txBody>
          <a:bodyPr>
            <a:normAutofit/>
          </a:bodyPr>
          <a:lstStyle/>
          <a:p>
            <a:endParaRPr lang="en-US" sz="2000"/>
          </a:p>
        </p:txBody>
      </p:sp>
    </p:spTree>
    <p:extLst>
      <p:ext uri="{BB962C8B-B14F-4D97-AF65-F5344CB8AC3E}">
        <p14:creationId xmlns:p14="http://schemas.microsoft.com/office/powerpoint/2010/main" val="2069155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4143F-0408-28AE-DB04-5B30586BF6A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3028CEE-2B57-6587-5D79-8EE11AAEFFB5}"/>
              </a:ext>
            </a:extLst>
          </p:cNvPr>
          <p:cNvSpPr>
            <a:spLocks noGrp="1"/>
          </p:cNvSpPr>
          <p:nvPr>
            <p:ph idx="1"/>
          </p:nvPr>
        </p:nvSpPr>
        <p:spPr/>
        <p:txBody>
          <a:bodyPr/>
          <a:lstStyle/>
          <a:p>
            <a:r>
              <a:rPr lang="ar-SA" b="0" i="0" u="none" strike="noStrike">
                <a:solidFill>
                  <a:srgbClr val="000000"/>
                </a:solidFill>
                <a:effectLst/>
                <a:latin typeface="Traditional Arabic Reguler"/>
              </a:rPr>
              <a:t>ولد جلالة الملك عبدالله الثاني ابن الحسين في عمان، في الثلاثين من كانون الثاني/يناير 1962م، وهو الابن الأكبر للملك الحسين بن طلال طيب الله ثراه والأميرة منى الحسين. وتلقى جلالته تعليمه في الكلية العلمية الإسل</a:t>
            </a:r>
            <a:endParaRPr lang="en-US"/>
          </a:p>
        </p:txBody>
      </p:sp>
    </p:spTree>
    <p:extLst>
      <p:ext uri="{BB962C8B-B14F-4D97-AF65-F5344CB8AC3E}">
        <p14:creationId xmlns:p14="http://schemas.microsoft.com/office/powerpoint/2010/main" val="4157147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35027-B519-A319-146A-4001AC4DE9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AFCADC1-319E-6C3B-9A53-58350089B50F}"/>
              </a:ext>
            </a:extLst>
          </p:cNvPr>
          <p:cNvSpPr>
            <a:spLocks noGrp="1"/>
          </p:cNvSpPr>
          <p:nvPr>
            <p:ph idx="1"/>
          </p:nvPr>
        </p:nvSpPr>
        <p:spPr/>
        <p:txBody>
          <a:bodyPr/>
          <a:lstStyle/>
          <a:p>
            <a:r>
              <a:rPr lang="ar-SA" b="0" i="0" u="none" strike="noStrike">
                <a:solidFill>
                  <a:srgbClr val="000000"/>
                </a:solidFill>
                <a:effectLst/>
                <a:latin typeface="Traditional Arabic Reguler"/>
              </a:rPr>
              <a:t>وقد كرس جلالة الملك نفسه للدفاع عن الأردن كواحة للتطور والاستقرار وسط منطقة مضطربة، بالعمل على الاستثمار في الطاقات البشرية الهائلة لشعبه، والتصدي لتهديد الإرهاب والتطرف ضمن نهج شمولي، والسعي باستمرار لتعزيز الأمن والاستقرار وفرص تحقيق السلام في الشرق الأوسط، والدفاع عن القضية الفلسطينية في مختلف المحافل الدولية. ورغم شح موارد الأردن، إلا أن جلالته مستمر في قيادة جهود المملكة لتكون الملاذ الآمن لملايين اللاجئين، انطلاقا من الإرث الهاشمي الأردني في إغاثة اللاجئين</a:t>
            </a:r>
            <a:endParaRPr lang="en-US"/>
          </a:p>
        </p:txBody>
      </p:sp>
    </p:spTree>
    <p:extLst>
      <p:ext uri="{BB962C8B-B14F-4D97-AF65-F5344CB8AC3E}">
        <p14:creationId xmlns:p14="http://schemas.microsoft.com/office/powerpoint/2010/main" val="23892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CCE1B-0103-5E7A-DD5D-F36EC39BDD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EE6B919-FF55-5C74-2631-06F02F966BF6}"/>
              </a:ext>
            </a:extLst>
          </p:cNvPr>
          <p:cNvSpPr>
            <a:spLocks noGrp="1"/>
          </p:cNvSpPr>
          <p:nvPr>
            <p:ph idx="1"/>
          </p:nvPr>
        </p:nvSpPr>
        <p:spPr/>
        <p:txBody>
          <a:bodyPr/>
          <a:lstStyle/>
          <a:p>
            <a:r>
              <a:rPr lang="ar-SA" b="0" i="0" u="none" strike="noStrike">
                <a:solidFill>
                  <a:srgbClr val="000000"/>
                </a:solidFill>
                <a:effectLst/>
                <a:latin typeface="Traditional Arabic Reguler"/>
              </a:rPr>
              <a:t>صدر لجلالة الملك كتاب "فرصتنا الأخيرة: السعي نحو السلام في زمن الخطر"، يستعرض فيه جلالته مذكراته ويوثق من خلالها أهم الأحداث والمحطات، كما يعرض فيه جلالته رؤيته لحل الصراع العربي-الإسرائيلي. وقد صدر الكتاب باللغة العربية عن دار الساقي في عام 2011، كما صدر باللغة الإنجليزية عن فايكينج برس في العام نفسه.</a:t>
            </a:r>
            <a:endParaRPr lang="en-US"/>
          </a:p>
        </p:txBody>
      </p:sp>
    </p:spTree>
    <p:extLst>
      <p:ext uri="{BB962C8B-B14F-4D97-AF65-F5344CB8AC3E}">
        <p14:creationId xmlns:p14="http://schemas.microsoft.com/office/powerpoint/2010/main" val="522956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الملك عبدالله الثاني </vt:lpstr>
      <vt:lpstr>حضرة صاحب الجلالة الهاشمية الملكعَبد الله الثّاني بن الحُسَين</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عبدالله الثاني </dc:title>
  <dc:creator>ruba alnimrawi</dc:creator>
  <cp:lastModifiedBy>ruba alnimrawi</cp:lastModifiedBy>
  <cp:revision>1</cp:revision>
  <dcterms:created xsi:type="dcterms:W3CDTF">2022-12-07T15:07:38Z</dcterms:created>
  <dcterms:modified xsi:type="dcterms:W3CDTF">2022-12-07T15:14:41Z</dcterms:modified>
</cp:coreProperties>
</file>