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2504C-DEB0-2300-DCB1-FD2D57CA84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53D0CB-3891-CD59-A945-2A35C5B1A5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169BC5-D381-46D9-CCB4-9C6747DF2A8C}"/>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5" name="Footer Placeholder 4">
            <a:extLst>
              <a:ext uri="{FF2B5EF4-FFF2-40B4-BE49-F238E27FC236}">
                <a16:creationId xmlns:a16="http://schemas.microsoft.com/office/drawing/2014/main" id="{0032E18C-C847-0FF8-00AB-B741CAE20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684F0-C9D6-03B8-6AFF-0157CEE2AF4B}"/>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1473638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EB0EE-BA58-5255-8B78-50CB6620AE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462770-0952-332C-259F-F97BD66729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DACB6D-7316-BEEB-803D-F615485BFD1E}"/>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5" name="Footer Placeholder 4">
            <a:extLst>
              <a:ext uri="{FF2B5EF4-FFF2-40B4-BE49-F238E27FC236}">
                <a16:creationId xmlns:a16="http://schemas.microsoft.com/office/drawing/2014/main" id="{D1BE9232-C9D0-0D38-F8C2-A292C2F9F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F9B44-6BDF-746A-C844-D5ED41F78CE5}"/>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291251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CE8C54-8B85-408A-8FC8-7470E8CDD8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E36E72-B230-A15C-7EAD-5A1F9448A6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ADD70-3422-4FB2-0110-7A8E03E8DAC5}"/>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5" name="Footer Placeholder 4">
            <a:extLst>
              <a:ext uri="{FF2B5EF4-FFF2-40B4-BE49-F238E27FC236}">
                <a16:creationId xmlns:a16="http://schemas.microsoft.com/office/drawing/2014/main" id="{932FD77E-9F61-771D-C4A6-D5E9741B7D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38249-FB94-3344-ECE5-8795FD46C8B5}"/>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102563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6E53-6827-0A72-C511-91BDCC4593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4FB50-A98B-4175-6A85-AD3BE72E5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99F0F8-8F65-AB73-CA1C-DA7825AC585C}"/>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5" name="Footer Placeholder 4">
            <a:extLst>
              <a:ext uri="{FF2B5EF4-FFF2-40B4-BE49-F238E27FC236}">
                <a16:creationId xmlns:a16="http://schemas.microsoft.com/office/drawing/2014/main" id="{A3C1B1C3-ABD4-AAF4-470C-C46424E90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A07591-0784-FF0A-DD20-6E9A12636883}"/>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288179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09DB9-475B-EB35-E39F-8414324590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6DA1BA-88DA-5F1F-87D5-3FCC546675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6871FB-D548-9254-1BB6-72C28CB45F33}"/>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5" name="Footer Placeholder 4">
            <a:extLst>
              <a:ext uri="{FF2B5EF4-FFF2-40B4-BE49-F238E27FC236}">
                <a16:creationId xmlns:a16="http://schemas.microsoft.com/office/drawing/2014/main" id="{FD122BA2-91DB-AD44-4D31-EB1B39947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5C452-5F25-14A2-F508-C5CC1C416F68}"/>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125919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9359C-84F2-08B1-6264-7F4184754C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4A610C-ECF8-ABC7-939A-2F6DBDD157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855991-57EA-A514-E11F-587F8457E1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E0633C-1CEE-5202-66A8-749ECD7ACE02}"/>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6" name="Footer Placeholder 5">
            <a:extLst>
              <a:ext uri="{FF2B5EF4-FFF2-40B4-BE49-F238E27FC236}">
                <a16:creationId xmlns:a16="http://schemas.microsoft.com/office/drawing/2014/main" id="{3E4BC2E7-7D89-F1AC-169A-BD7F714BDA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2EE29-A76A-AD23-0452-98AD0768D7D9}"/>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351797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05A9A-DBC3-D567-5B90-18AA1C28E5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15C9EC-1052-7C8E-70E5-DF96A4A53D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41F47B-88D4-04E9-452A-DAC367F754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B25E13-CB44-5573-F924-F5E9FCEF25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3C7AC2-B3A9-8881-69CE-9595EA8BED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FD3158-97A4-E9CF-96EF-B2C9B9AEDAD2}"/>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8" name="Footer Placeholder 7">
            <a:extLst>
              <a:ext uri="{FF2B5EF4-FFF2-40B4-BE49-F238E27FC236}">
                <a16:creationId xmlns:a16="http://schemas.microsoft.com/office/drawing/2014/main" id="{F93F8287-CDA4-CED3-912F-6ED2A68A82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1B6827-5A5D-093F-763B-2347A0219CE9}"/>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420452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79E56-25AB-30DF-9894-773828C8EA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983129-339B-6799-E431-36940685C16C}"/>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4" name="Footer Placeholder 3">
            <a:extLst>
              <a:ext uri="{FF2B5EF4-FFF2-40B4-BE49-F238E27FC236}">
                <a16:creationId xmlns:a16="http://schemas.microsoft.com/office/drawing/2014/main" id="{F5EBE0CC-FCFF-9923-FA27-DEC6742A3A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1C84EF-916A-97A0-3E75-079734EA294C}"/>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3120294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C387D0-3B19-02A2-DBFE-7B76BA6909E3}"/>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3" name="Footer Placeholder 2">
            <a:extLst>
              <a:ext uri="{FF2B5EF4-FFF2-40B4-BE49-F238E27FC236}">
                <a16:creationId xmlns:a16="http://schemas.microsoft.com/office/drawing/2014/main" id="{5106304A-E5A8-103E-ED35-CF63698434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19F0FA-2D97-B56E-43A1-B3666DE66D7B}"/>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214699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9C664-6C5F-5455-11A9-C35FDC81FA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168123-07CB-ADF8-A22B-8F8A2EAA87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59F138-A6AD-303A-799E-B41843401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2790ED-FA4F-818B-B9B6-9F315B186192}"/>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6" name="Footer Placeholder 5">
            <a:extLst>
              <a:ext uri="{FF2B5EF4-FFF2-40B4-BE49-F238E27FC236}">
                <a16:creationId xmlns:a16="http://schemas.microsoft.com/office/drawing/2014/main" id="{0335C2B1-895E-6F5E-C783-EB7540D806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3FE77C-105F-56AC-701A-B994CAB8E998}"/>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67025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48DF-A328-C8B0-3C37-42E0211D8E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10248C-CF2C-6FA9-0CC0-05139C0C29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1046F8-BE8E-94E9-B32C-A89710919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DD3118-7A6E-D07C-6956-B3F7D7634BFA}"/>
              </a:ext>
            </a:extLst>
          </p:cNvPr>
          <p:cNvSpPr>
            <a:spLocks noGrp="1"/>
          </p:cNvSpPr>
          <p:nvPr>
            <p:ph type="dt" sz="half" idx="10"/>
          </p:nvPr>
        </p:nvSpPr>
        <p:spPr/>
        <p:txBody>
          <a:bodyPr/>
          <a:lstStyle/>
          <a:p>
            <a:fld id="{F7414A18-7001-7F49-916C-B0FA9E4FD382}" type="datetimeFigureOut">
              <a:rPr lang="en-US" smtClean="0"/>
              <a:t>12/7/22</a:t>
            </a:fld>
            <a:endParaRPr lang="en-US"/>
          </a:p>
        </p:txBody>
      </p:sp>
      <p:sp>
        <p:nvSpPr>
          <p:cNvPr id="6" name="Footer Placeholder 5">
            <a:extLst>
              <a:ext uri="{FF2B5EF4-FFF2-40B4-BE49-F238E27FC236}">
                <a16:creationId xmlns:a16="http://schemas.microsoft.com/office/drawing/2014/main" id="{CE379A57-F262-79AA-628F-3DEC84F83C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094031-F73D-7341-6642-E5BCAC9D53E3}"/>
              </a:ext>
            </a:extLst>
          </p:cNvPr>
          <p:cNvSpPr>
            <a:spLocks noGrp="1"/>
          </p:cNvSpPr>
          <p:nvPr>
            <p:ph type="sldNum" sz="quarter" idx="12"/>
          </p:nvPr>
        </p:nvSpPr>
        <p:spPr/>
        <p:txBody>
          <a:bodyPr/>
          <a:lstStyle/>
          <a:p>
            <a:fld id="{C5322578-13DD-7740-8F3A-86A8F6D06AC3}" type="slidenum">
              <a:rPr lang="en-US" smtClean="0"/>
              <a:t>‹#›</a:t>
            </a:fld>
            <a:endParaRPr lang="en-US"/>
          </a:p>
        </p:txBody>
      </p:sp>
    </p:spTree>
    <p:extLst>
      <p:ext uri="{BB962C8B-B14F-4D97-AF65-F5344CB8AC3E}">
        <p14:creationId xmlns:p14="http://schemas.microsoft.com/office/powerpoint/2010/main" val="2156674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3341C3-24E2-2678-F27F-7120DC4143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E33E26-78E8-C6E1-5814-4C6F2052E8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ED17DB-B796-C84E-4BFE-37C0E0FE2B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14A18-7001-7F49-916C-B0FA9E4FD382}" type="datetimeFigureOut">
              <a:rPr lang="en-US" smtClean="0"/>
              <a:t>12/7/22</a:t>
            </a:fld>
            <a:endParaRPr lang="en-US"/>
          </a:p>
        </p:txBody>
      </p:sp>
      <p:sp>
        <p:nvSpPr>
          <p:cNvPr id="5" name="Footer Placeholder 4">
            <a:extLst>
              <a:ext uri="{FF2B5EF4-FFF2-40B4-BE49-F238E27FC236}">
                <a16:creationId xmlns:a16="http://schemas.microsoft.com/office/drawing/2014/main" id="{C91AB1A4-ACE3-8C33-3A75-839C04F1CB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8691D1-853A-0116-D026-56E78D82F7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22578-13DD-7740-8F3A-86A8F6D06AC3}" type="slidenum">
              <a:rPr lang="en-US" smtClean="0"/>
              <a:t>‹#›</a:t>
            </a:fld>
            <a:endParaRPr lang="en-US"/>
          </a:p>
        </p:txBody>
      </p:sp>
    </p:spTree>
    <p:extLst>
      <p:ext uri="{BB962C8B-B14F-4D97-AF65-F5344CB8AC3E}">
        <p14:creationId xmlns:p14="http://schemas.microsoft.com/office/powerpoint/2010/main" val="1308136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ar.m.wikipedia.org/wiki/%D9%88%D9%84%D9%8A_%D8%B9%D9%87%D8%AF" TargetMode="External"/><Relationship Id="rId13" Type="http://schemas.openxmlformats.org/officeDocument/2006/relationships/hyperlink" Target="https://ar.m.wikipedia.org/wiki/1999_%D9%85" TargetMode="External"/><Relationship Id="rId3" Type="http://schemas.openxmlformats.org/officeDocument/2006/relationships/hyperlink" Target="https://ar.m.wikipedia.org/wiki/%D8%A7%D9%84%D9%85%D9%85%D9%84%D9%83%D8%A9_%D8%A7%D9%84%D8%A3%D8%B1%D8%AF%D9%86%D9%8A%D8%A9_%D8%A7%D9%84%D9%87%D8%A7%D8%B4%D9%85%D9%8A%D8%A9" TargetMode="External"/><Relationship Id="rId7" Type="http://schemas.openxmlformats.org/officeDocument/2006/relationships/hyperlink" Target="https://ar.m.wikipedia.org/wiki/%D8%B9%D8%A8%D8%AF_%D8%A7%D9%84%D9%84%D9%87_%D8%A7%D9%84%D8%AB%D8%A7%D9%86%D9%8A_%D8%A8%D9%86_%D8%A7%D9%84%D8%AD%D8%B3%D9%8A%D9%86#cite_note-%D9%85%D9%88%D9%84%D8%AF_%D8%AA%D9%84%D9%82%D8%A7%D8%A6%D9%8A%D8%A76-18" TargetMode="External"/><Relationship Id="rId12" Type="http://schemas.openxmlformats.org/officeDocument/2006/relationships/hyperlink" Target="https://ar.m.wikipedia.org/wiki/24_%D9%83%D8%A7%D9%86%D9%88%D9%86_%D8%A7%D9%84%D8%AB%D8%A7%D9%86%D9%8A" TargetMode="External"/><Relationship Id="rId2" Type="http://schemas.openxmlformats.org/officeDocument/2006/relationships/hyperlink" Target="https://ar.m.wikipedia.org/wiki/%D8%B9%D8%A8%D8%AF_%D8%A7%D9%84%D9%84%D9%87_%D8%A7%D9%84%D8%AB%D8%A7%D9%86%D9%8A_%D8%A8%D9%86_%D8%A7%D9%84%D8%AD%D8%B3%D9%8A%D9%86#cite_note-%D9%85%D9%88%D9%84%D8%AF_%D8%AA%D9%84%D9%82%D8%A7%D8%A6%D9%8A%D8%A729-16" TargetMode="External"/><Relationship Id="rId1" Type="http://schemas.openxmlformats.org/officeDocument/2006/relationships/slideLayout" Target="../slideLayouts/slideLayout1.xml"/><Relationship Id="rId6" Type="http://schemas.openxmlformats.org/officeDocument/2006/relationships/hyperlink" Target="https://ar.m.wikipedia.org/wiki/9_%D8%AD%D8%B2%D9%8A%D8%B1%D8%A7%D9%86" TargetMode="External"/><Relationship Id="rId11" Type="http://schemas.openxmlformats.org/officeDocument/2006/relationships/hyperlink" Target="https://ar.m.wikipedia.org/wiki/%D8%B9%D8%A8%D8%AF_%D8%A7%D9%84%D9%84%D9%87_%D8%A7%D9%84%D8%AB%D8%A7%D9%86%D9%8A_%D8%A8%D9%86_%D8%A7%D9%84%D8%AD%D8%B3%D9%8A%D9%86#cite_note-%D9%85%D9%88%D9%84%D8%AF_%D8%AA%D9%84%D9%82%D8%A7%D8%A6%D9%8A%D8%A732-19" TargetMode="External"/><Relationship Id="rId5" Type="http://schemas.openxmlformats.org/officeDocument/2006/relationships/hyperlink" Target="https://ar.m.wikipedia.org/wiki/%D8%A7%D9%84%D8%AD%D8%B3%D9%8A%D9%86_%D8%A8%D9%86_%D8%B7%D9%84%D8%A7%D9%84" TargetMode="External"/><Relationship Id="rId10" Type="http://schemas.openxmlformats.org/officeDocument/2006/relationships/hyperlink" Target="https://ar.m.wikipedia.org/wiki/1965_%D9%85" TargetMode="External"/><Relationship Id="rId4" Type="http://schemas.openxmlformats.org/officeDocument/2006/relationships/hyperlink" Target="https://ar.m.wikipedia.org/wiki/%D8%B9%D8%A8%D8%AF_%D8%A7%D9%84%D9%84%D9%87_%D8%A7%D9%84%D8%AB%D8%A7%D9%86%D9%8A_%D8%A8%D9%86_%D8%A7%D9%84%D8%AD%D8%B3%D9%8A%D9%86#cite_note-%D9%85%D9%88%D9%84%D8%AF_%D8%AA%D9%84%D9%82%D8%A7%D8%A6%D9%8A%D8%A75-17" TargetMode="External"/><Relationship Id="rId9" Type="http://schemas.openxmlformats.org/officeDocument/2006/relationships/hyperlink" Target="https://ar.m.wikipedia.org/wiki/1_%D9%86%D9%8A%D8%B3%D8%A7%D9%86" TargetMode="External"/><Relationship Id="rId14" Type="http://schemas.openxmlformats.org/officeDocument/2006/relationships/hyperlink" Target="https://ar.m.wikipedia.org/wiki/7_%D8%B4%D8%A8%D8%A7%D8%B7"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207A8-B945-74F8-BE7A-36D1DCFF2290}"/>
              </a:ext>
            </a:extLst>
          </p:cNvPr>
          <p:cNvSpPr>
            <a:spLocks noGrp="1"/>
          </p:cNvSpPr>
          <p:nvPr>
            <p:ph type="ctrTitle"/>
          </p:nvPr>
        </p:nvSpPr>
        <p:spPr/>
        <p:txBody>
          <a:bodyPr/>
          <a:lstStyle/>
          <a:p>
            <a:r>
              <a:rPr lang="ar-SA" dirty="0"/>
              <a:t>الملك عبدالله الثاني</a:t>
            </a:r>
            <a:br>
              <a:rPr lang="ar-SA" dirty="0"/>
            </a:br>
            <a:endParaRPr lang="en-US" dirty="0"/>
          </a:p>
        </p:txBody>
      </p:sp>
      <p:sp>
        <p:nvSpPr>
          <p:cNvPr id="3" name="Subtitle 2">
            <a:extLst>
              <a:ext uri="{FF2B5EF4-FFF2-40B4-BE49-F238E27FC236}">
                <a16:creationId xmlns:a16="http://schemas.microsoft.com/office/drawing/2014/main" id="{664959B0-1813-096E-13B9-57583CFF88DF}"/>
              </a:ext>
            </a:extLst>
          </p:cNvPr>
          <p:cNvSpPr>
            <a:spLocks noGrp="1"/>
          </p:cNvSpPr>
          <p:nvPr>
            <p:ph type="subTitle" idx="1"/>
          </p:nvPr>
        </p:nvSpPr>
        <p:spPr/>
        <p:txBody>
          <a:bodyPr>
            <a:normAutofit lnSpcReduction="10000"/>
          </a:bodyPr>
          <a:lstStyle/>
          <a:p>
            <a:r>
              <a:rPr lang="ar-SA" b="1" i="0" u="none" strike="noStrike" dirty="0">
                <a:solidFill>
                  <a:srgbClr val="202122"/>
                </a:solidFill>
                <a:effectLst/>
                <a:latin typeface="-apple-system"/>
              </a:rPr>
              <a:t>عبد الله الثاني بن الحسين الهاشمي</a:t>
            </a:r>
            <a:r>
              <a:rPr lang="ar-SA" b="0" i="0" u="none" strike="noStrike" dirty="0">
                <a:solidFill>
                  <a:srgbClr val="202122"/>
                </a:solidFill>
                <a:effectLst/>
                <a:latin typeface="-apple-system"/>
              </a:rPr>
              <a:t> (مواليد 1962 م)،</a:t>
            </a:r>
            <a:r>
              <a:rPr lang="ar-SA" b="0" i="0" u="none" strike="noStrike" baseline="30000" dirty="0">
                <a:solidFill>
                  <a:srgbClr val="795CB2"/>
                </a:solidFill>
                <a:effectLst/>
                <a:latin typeface="inherit"/>
                <a:hlinkClick r:id="rId2"/>
              </a:rPr>
              <a:t>[16]</a:t>
            </a:r>
            <a:r>
              <a:rPr lang="ar-SA" b="0" i="0" u="none" strike="noStrike" dirty="0">
                <a:solidFill>
                  <a:srgbClr val="202122"/>
                </a:solidFill>
                <a:effectLst/>
                <a:latin typeface="-apple-system"/>
              </a:rPr>
              <a:t> هو ملك </a:t>
            </a:r>
            <a:r>
              <a:rPr lang="ar-SA" b="0" i="0" u="none" strike="noStrike" dirty="0">
                <a:solidFill>
                  <a:srgbClr val="795CB2"/>
                </a:solidFill>
                <a:effectLst/>
                <a:latin typeface="-apple-system"/>
                <a:hlinkClick r:id="rId3" tooltip="المملكة الأردنية الهاشمية"/>
              </a:rPr>
              <a:t>المملكة الأردنية الهاشمية</a:t>
            </a:r>
            <a:r>
              <a:rPr lang="ar-SA" b="0" i="0" u="none" strike="noStrike" dirty="0">
                <a:solidFill>
                  <a:srgbClr val="202122"/>
                </a:solidFill>
                <a:effectLst/>
                <a:latin typeface="-apple-system"/>
              </a:rPr>
              <a:t> منذ عام 1999 م.</a:t>
            </a:r>
            <a:r>
              <a:rPr lang="ar-SA" b="0" i="0" u="none" strike="noStrike" baseline="30000" dirty="0">
                <a:solidFill>
                  <a:srgbClr val="795CB2"/>
                </a:solidFill>
                <a:effectLst/>
                <a:latin typeface="inherit"/>
                <a:hlinkClick r:id="rId4"/>
              </a:rPr>
              <a:t>[17]</a:t>
            </a:r>
            <a:r>
              <a:rPr lang="ar-SA" b="0" i="0" u="none" strike="noStrike" dirty="0">
                <a:solidFill>
                  <a:srgbClr val="202122"/>
                </a:solidFill>
                <a:effectLst/>
                <a:latin typeface="-apple-system"/>
              </a:rPr>
              <a:t> تولى الحكم خلفًا لأبيه الملك </a:t>
            </a:r>
            <a:r>
              <a:rPr lang="ar-SA" b="0" i="0" u="none" strike="noStrike" dirty="0">
                <a:solidFill>
                  <a:srgbClr val="795CB2"/>
                </a:solidFill>
                <a:effectLst/>
                <a:latin typeface="-apple-system"/>
                <a:hlinkClick r:id="rId5" tooltip="الحسين بن طلال"/>
              </a:rPr>
              <a:t>الحسين بن طلال</a:t>
            </a:r>
            <a:r>
              <a:rPr lang="ar-SA" b="0" i="0" u="none" strike="noStrike" dirty="0">
                <a:solidFill>
                  <a:srgbClr val="202122"/>
                </a:solidFill>
                <a:effectLst/>
                <a:latin typeface="-apple-system"/>
              </a:rPr>
              <a:t> بعد وفاته، ونُصب ملكاً في يوم </a:t>
            </a:r>
            <a:r>
              <a:rPr lang="ar-SA" b="0" i="0" u="none" strike="noStrike" dirty="0">
                <a:solidFill>
                  <a:srgbClr val="795CB2"/>
                </a:solidFill>
                <a:effectLst/>
                <a:latin typeface="-apple-system"/>
                <a:hlinkClick r:id="rId6" tooltip="9 حزيران"/>
              </a:rPr>
              <a:t>9 حزيران</a:t>
            </a:r>
            <a:r>
              <a:rPr lang="ar-SA" b="0" i="0" u="none" strike="noStrike" dirty="0">
                <a:solidFill>
                  <a:srgbClr val="202122"/>
                </a:solidFill>
                <a:effectLst/>
                <a:latin typeface="-apple-system"/>
              </a:rPr>
              <a:t> من نفس العام ويعرف هذا اليوم باسم عيد الجلوس الملكي.</a:t>
            </a:r>
            <a:r>
              <a:rPr lang="ar-SA" b="0" i="0" u="none" strike="noStrike" baseline="30000" dirty="0">
                <a:solidFill>
                  <a:srgbClr val="795CB2"/>
                </a:solidFill>
                <a:effectLst/>
                <a:latin typeface="inherit"/>
                <a:hlinkClick r:id="rId7"/>
              </a:rPr>
              <a:t>[18]</a:t>
            </a:r>
            <a:r>
              <a:rPr lang="ar-SA" b="0" i="0" u="none" strike="noStrike" dirty="0">
                <a:solidFill>
                  <a:srgbClr val="202122"/>
                </a:solidFill>
                <a:effectLst/>
                <a:latin typeface="-apple-system"/>
              </a:rPr>
              <a:t> تولّى </a:t>
            </a:r>
            <a:r>
              <a:rPr lang="ar-SA" b="0" i="0" u="none" strike="noStrike" dirty="0">
                <a:solidFill>
                  <a:srgbClr val="795CB2"/>
                </a:solidFill>
                <a:effectLst/>
                <a:latin typeface="-apple-system"/>
                <a:hlinkClick r:id="rId8" tooltip="ولي عهد"/>
              </a:rPr>
              <a:t>ولاية العهد</a:t>
            </a:r>
            <a:r>
              <a:rPr lang="ar-SA" b="0" i="0" u="none" strike="noStrike" dirty="0">
                <a:solidFill>
                  <a:srgbClr val="202122"/>
                </a:solidFill>
                <a:effectLst/>
                <a:latin typeface="-apple-system"/>
              </a:rPr>
              <a:t> في مدّتين مختلفتين؛ الأولى من يوم ولادته إلى </a:t>
            </a:r>
            <a:r>
              <a:rPr lang="ar-SA" b="0" i="0" u="none" strike="noStrike" dirty="0">
                <a:solidFill>
                  <a:srgbClr val="795CB2"/>
                </a:solidFill>
                <a:effectLst/>
                <a:latin typeface="-apple-system"/>
                <a:hlinkClick r:id="rId9" tooltip="1 نيسان"/>
              </a:rPr>
              <a:t>1 نيسان</a:t>
            </a:r>
            <a:r>
              <a:rPr lang="ar-SA" b="0" i="0" u="none" strike="noStrike" dirty="0">
                <a:solidFill>
                  <a:srgbClr val="202122"/>
                </a:solidFill>
                <a:effectLst/>
                <a:latin typeface="-apple-system"/>
              </a:rPr>
              <a:t> </a:t>
            </a:r>
            <a:r>
              <a:rPr lang="ar-SA" b="0" i="0" u="none" strike="noStrike" dirty="0">
                <a:solidFill>
                  <a:srgbClr val="795CB2"/>
                </a:solidFill>
                <a:effectLst/>
                <a:latin typeface="-apple-system"/>
                <a:hlinkClick r:id="rId10" tooltip="1965 م"/>
              </a:rPr>
              <a:t>1965 م</a:t>
            </a:r>
            <a:r>
              <a:rPr lang="ar-SA" b="0" i="0" u="none" strike="noStrike" dirty="0">
                <a:solidFill>
                  <a:srgbClr val="202122"/>
                </a:solidFill>
                <a:effectLst/>
                <a:latin typeface="-apple-system"/>
              </a:rPr>
              <a:t>،</a:t>
            </a:r>
            <a:r>
              <a:rPr lang="ar-SA" b="0" i="0" u="none" strike="noStrike" baseline="30000" dirty="0">
                <a:solidFill>
                  <a:srgbClr val="795CB2"/>
                </a:solidFill>
                <a:effectLst/>
                <a:latin typeface="inherit"/>
                <a:hlinkClick r:id="rId11"/>
              </a:rPr>
              <a:t>[19]</a:t>
            </a:r>
            <a:r>
              <a:rPr lang="ar-SA" b="0" i="0" u="none" strike="noStrike" dirty="0">
                <a:solidFill>
                  <a:srgbClr val="202122"/>
                </a:solidFill>
                <a:effectLst/>
                <a:latin typeface="-apple-system"/>
              </a:rPr>
              <a:t> والثانية من </a:t>
            </a:r>
            <a:r>
              <a:rPr lang="ar-SA" b="0" i="0" u="none" strike="noStrike" dirty="0">
                <a:solidFill>
                  <a:srgbClr val="795CB2"/>
                </a:solidFill>
                <a:effectLst/>
                <a:latin typeface="-apple-system"/>
                <a:hlinkClick r:id="rId12" tooltip="24 كانون الثاني"/>
              </a:rPr>
              <a:t>24 كانون الثاني</a:t>
            </a:r>
            <a:r>
              <a:rPr lang="ar-SA" b="0" i="0" u="none" strike="noStrike" dirty="0">
                <a:solidFill>
                  <a:srgbClr val="202122"/>
                </a:solidFill>
                <a:effectLst/>
                <a:latin typeface="-apple-system"/>
              </a:rPr>
              <a:t> </a:t>
            </a:r>
            <a:r>
              <a:rPr lang="ar-SA" b="0" i="0" u="none" strike="noStrike" dirty="0">
                <a:solidFill>
                  <a:srgbClr val="795CB2"/>
                </a:solidFill>
                <a:effectLst/>
                <a:latin typeface="-apple-system"/>
                <a:hlinkClick r:id="rId13" tooltip="1999 م"/>
              </a:rPr>
              <a:t>1999 م</a:t>
            </a:r>
            <a:r>
              <a:rPr lang="ar-SA" b="0" i="0" u="none" strike="noStrike" dirty="0">
                <a:solidFill>
                  <a:srgbClr val="202122"/>
                </a:solidFill>
                <a:effectLst/>
                <a:latin typeface="-apple-system"/>
              </a:rPr>
              <a:t> إلى </a:t>
            </a:r>
            <a:r>
              <a:rPr lang="ar-SA" b="0" i="0" u="none" strike="noStrike" dirty="0">
                <a:solidFill>
                  <a:srgbClr val="795CB2"/>
                </a:solidFill>
                <a:effectLst/>
                <a:latin typeface="-apple-system"/>
                <a:hlinkClick r:id="rId14" tooltip="7 شباط"/>
              </a:rPr>
              <a:t>7 شباط</a:t>
            </a:r>
            <a:r>
              <a:rPr lang="ar-SA" b="0" i="0" u="none" strike="noStrike" dirty="0">
                <a:solidFill>
                  <a:srgbClr val="202122"/>
                </a:solidFill>
                <a:effectLst/>
                <a:latin typeface="-apple-system"/>
              </a:rPr>
              <a:t> </a:t>
            </a:r>
            <a:r>
              <a:rPr lang="ar-SA" b="0" i="0" u="none" strike="noStrike" dirty="0">
                <a:solidFill>
                  <a:srgbClr val="795CB2"/>
                </a:solidFill>
                <a:effectLst/>
                <a:latin typeface="-apple-system"/>
                <a:hlinkClick r:id="rId13" tooltip="1999 م"/>
              </a:rPr>
              <a:t>1999 م</a:t>
            </a:r>
            <a:endParaRPr lang="en-US" dirty="0"/>
          </a:p>
        </p:txBody>
      </p:sp>
    </p:spTree>
    <p:extLst>
      <p:ext uri="{BB962C8B-B14F-4D97-AF65-F5344CB8AC3E}">
        <p14:creationId xmlns:p14="http://schemas.microsoft.com/office/powerpoint/2010/main" val="114369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49E743-BF59-F5FF-861A-9DC9CC4B9924}"/>
              </a:ext>
            </a:extLst>
          </p:cNvPr>
          <p:cNvSpPr>
            <a:spLocks noGrp="1"/>
          </p:cNvSpPr>
          <p:nvPr>
            <p:ph type="title"/>
          </p:nvPr>
        </p:nvSpPr>
        <p:spPr>
          <a:xfrm>
            <a:off x="7320466" y="609600"/>
            <a:ext cx="4140014" cy="1330839"/>
          </a:xfrm>
        </p:spPr>
        <p:txBody>
          <a:bodyPr>
            <a:normAutofit fontScale="90000"/>
          </a:bodyPr>
          <a:lstStyle/>
          <a:p>
            <a:r>
              <a:rPr lang="ar-SA" dirty="0"/>
              <a:t>حضرة صاحب الجلالة الهاشمية الملكعَبد الله الثّاني بن الحُسَين</a:t>
            </a:r>
            <a:endParaRPr lang="en-US" dirty="0"/>
          </a:p>
        </p:txBody>
      </p:sp>
      <p:pic>
        <p:nvPicPr>
          <p:cNvPr id="6" name="Content Placeholder 5">
            <a:extLst>
              <a:ext uri="{FF2B5EF4-FFF2-40B4-BE49-F238E27FC236}">
                <a16:creationId xmlns:a16="http://schemas.microsoft.com/office/drawing/2014/main" id="{434880CB-5F21-4F83-7BB1-B4E409073BD8}"/>
              </a:ext>
            </a:extLst>
          </p:cNvPr>
          <p:cNvPicPr>
            <a:picLocks noChangeAspect="1"/>
          </p:cNvPicPr>
          <p:nvPr/>
        </p:nvPicPr>
        <p:blipFill rotWithShape="1">
          <a:blip r:embed="rId2"/>
          <a:srcRect r="-1" b="14271"/>
          <a:stretch/>
        </p:blipFill>
        <p:spPr>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
        <p:nvSpPr>
          <p:cNvPr id="10" name="Content Placeholder 9">
            <a:extLst>
              <a:ext uri="{FF2B5EF4-FFF2-40B4-BE49-F238E27FC236}">
                <a16:creationId xmlns:a16="http://schemas.microsoft.com/office/drawing/2014/main" id="{2A28E0DE-6DF8-611F-08BE-35BE06EAFD0B}"/>
              </a:ext>
            </a:extLst>
          </p:cNvPr>
          <p:cNvSpPr>
            <a:spLocks noGrp="1"/>
          </p:cNvSpPr>
          <p:nvPr>
            <p:ph idx="1"/>
          </p:nvPr>
        </p:nvSpPr>
        <p:spPr>
          <a:xfrm>
            <a:off x="7320465" y="2194102"/>
            <a:ext cx="4140013" cy="3908586"/>
          </a:xfrm>
        </p:spPr>
        <p:txBody>
          <a:bodyPr>
            <a:normAutofit/>
          </a:bodyPr>
          <a:lstStyle/>
          <a:p>
            <a:endParaRPr lang="en-US" sz="2000"/>
          </a:p>
        </p:txBody>
      </p:sp>
    </p:spTree>
    <p:extLst>
      <p:ext uri="{BB962C8B-B14F-4D97-AF65-F5344CB8AC3E}">
        <p14:creationId xmlns:p14="http://schemas.microsoft.com/office/powerpoint/2010/main" val="2069155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143F-0408-28AE-DB04-5B30586BF6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028CEE-2B57-6587-5D79-8EE11AAEFFB5}"/>
              </a:ext>
            </a:extLst>
          </p:cNvPr>
          <p:cNvSpPr>
            <a:spLocks noGrp="1"/>
          </p:cNvSpPr>
          <p:nvPr>
            <p:ph idx="1"/>
          </p:nvPr>
        </p:nvSpPr>
        <p:spPr/>
        <p:txBody>
          <a:bodyPr/>
          <a:lstStyle/>
          <a:p>
            <a:r>
              <a:rPr lang="ar-SA" b="0" i="0" u="none" strike="noStrike">
                <a:solidFill>
                  <a:srgbClr val="000000"/>
                </a:solidFill>
                <a:effectLst/>
                <a:latin typeface="Traditional Arabic Reguler"/>
              </a:rPr>
              <a:t>ولد جلالة الملك عبدالله الثاني ابن الحسين في عمان، في الثلاثين من كانون الثاني/يناير 1962م، وهو الابن الأكبر للملك الحسين بن طلال طيب الله ثراه والأميرة منى الحسين. وتلقى جلالته تعليمه في الكلية العلمية الإسل</a:t>
            </a:r>
            <a:endParaRPr lang="en-US"/>
          </a:p>
        </p:txBody>
      </p:sp>
    </p:spTree>
    <p:extLst>
      <p:ext uri="{BB962C8B-B14F-4D97-AF65-F5344CB8AC3E}">
        <p14:creationId xmlns:p14="http://schemas.microsoft.com/office/powerpoint/2010/main" val="4157147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35027-B519-A319-146A-4001AC4DE9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FCADC1-319E-6C3B-9A53-58350089B50F}"/>
              </a:ext>
            </a:extLst>
          </p:cNvPr>
          <p:cNvSpPr>
            <a:spLocks noGrp="1"/>
          </p:cNvSpPr>
          <p:nvPr>
            <p:ph idx="1"/>
          </p:nvPr>
        </p:nvSpPr>
        <p:spPr/>
        <p:txBody>
          <a:bodyPr/>
          <a:lstStyle/>
          <a:p>
            <a:r>
              <a:rPr lang="ar-SA" b="0" i="0" u="none" strike="noStrike">
                <a:solidFill>
                  <a:srgbClr val="000000"/>
                </a:solidFill>
                <a:effectLst/>
                <a:latin typeface="Traditional Arabic Reguler"/>
              </a:rPr>
              <a:t>وقد كرس جلالة الملك نفسه للدفاع عن الأردن كواحة للتطور والاستقرار وسط منطقة مضطربة، بالعمل على الاستثمار في الطاقات البشرية الهائلة لشعبه، والتصدي لتهديد الإرهاب والتطرف ضمن نهج شمولي، والسعي باستمرار لتعزيز الأمن والاستقرار وفرص تحقيق السلام في الشرق الأوسط، والدفاع عن القضية الفلسطينية في مختلف المحافل الدولية. ورغم شح موارد الأردن، إلا أن جلالته مستمر في قيادة جهود المملكة لتكون الملاذ الآمن لملايين اللاجئين، انطلاقا من الإرث الهاشمي الأردني في إغاثة اللاجئين</a:t>
            </a:r>
            <a:endParaRPr lang="en-US"/>
          </a:p>
        </p:txBody>
      </p:sp>
    </p:spTree>
    <p:extLst>
      <p:ext uri="{BB962C8B-B14F-4D97-AF65-F5344CB8AC3E}">
        <p14:creationId xmlns:p14="http://schemas.microsoft.com/office/powerpoint/2010/main" val="238929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CCE1B-0103-5E7A-DD5D-F36EC39BDD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E6B919-FF55-5C74-2631-06F02F966BF6}"/>
              </a:ext>
            </a:extLst>
          </p:cNvPr>
          <p:cNvSpPr>
            <a:spLocks noGrp="1"/>
          </p:cNvSpPr>
          <p:nvPr>
            <p:ph idx="1"/>
          </p:nvPr>
        </p:nvSpPr>
        <p:spPr/>
        <p:txBody>
          <a:bodyPr/>
          <a:lstStyle/>
          <a:p>
            <a:r>
              <a:rPr lang="ar-SA" b="0" i="0" u="none" strike="noStrike">
                <a:solidFill>
                  <a:srgbClr val="000000"/>
                </a:solidFill>
                <a:effectLst/>
                <a:latin typeface="Traditional Arabic Reguler"/>
              </a:rPr>
              <a:t>صدر لجلالة الملك كتاب "فرصتنا الأخيرة: السعي نحو السلام في زمن الخطر"، يستعرض فيه جلالته مذكراته ويوثق من خلالها أهم الأحداث والمحطات، كما يعرض فيه جلالته رؤيته لحل الصراع العربي-الإسرائيلي. وقد صدر الكتاب باللغة العربية عن دار الساقي في عام 2011، كما صدر باللغة الإنجليزية عن فايكينج برس في العام نفسه.</a:t>
            </a:r>
            <a:endParaRPr lang="en-US"/>
          </a:p>
        </p:txBody>
      </p:sp>
    </p:spTree>
    <p:extLst>
      <p:ext uri="{BB962C8B-B14F-4D97-AF65-F5344CB8AC3E}">
        <p14:creationId xmlns:p14="http://schemas.microsoft.com/office/powerpoint/2010/main" val="522956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الملك عبدالله الثاني </vt:lpstr>
      <vt:lpstr>حضرة صاحب الجلالة الهاشمية الملكعَبد الله الثّاني بن الحُسَين</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عبدالله الثاني </dc:title>
  <dc:creator>ruba alnimrawi</dc:creator>
  <cp:lastModifiedBy>ruba alnimrawi</cp:lastModifiedBy>
  <cp:revision>1</cp:revision>
  <dcterms:created xsi:type="dcterms:W3CDTF">2022-12-07T15:07:38Z</dcterms:created>
  <dcterms:modified xsi:type="dcterms:W3CDTF">2022-12-07T15:14:41Z</dcterms:modified>
</cp:coreProperties>
</file>