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7FD"/>
    <a:srgbClr val="BCA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6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8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9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7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2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7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9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8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8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4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AF22-6A4E-46B6-A0F4-5B1C09F5330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F2D5-C6FA-48FC-A655-CBE83488E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5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legend of </a:t>
            </a:r>
            <a:r>
              <a:rPr lang="en-US" dirty="0" err="1" smtClean="0">
                <a:solidFill>
                  <a:schemeClr val="bg1"/>
                </a:solidFill>
              </a:rPr>
              <a:t>korra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By </a:t>
            </a:r>
            <a:r>
              <a:rPr lang="en-US" dirty="0" err="1" smtClean="0">
                <a:solidFill>
                  <a:schemeClr val="bg1"/>
                </a:solidFill>
              </a:rPr>
              <a:t>Lareine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1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Creators, Summary…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legend of kora is a TV series created by </a:t>
            </a:r>
            <a:r>
              <a:rPr lang="en-US" b="1" dirty="0"/>
              <a:t>Michael Dante </a:t>
            </a:r>
            <a:r>
              <a:rPr lang="en-US" b="1" dirty="0" err="1" smtClean="0"/>
              <a:t>DiMartino</a:t>
            </a:r>
            <a:r>
              <a:rPr lang="en-US" b="1" dirty="0" smtClean="0"/>
              <a:t> </a:t>
            </a:r>
            <a:r>
              <a:rPr lang="en-US" dirty="0" smtClean="0"/>
              <a:t>and animated by </a:t>
            </a:r>
            <a:r>
              <a:rPr lang="en-US" b="1" dirty="0"/>
              <a:t>the South Korean animation studio Mir as well as the Japanese animation studio </a:t>
            </a:r>
            <a:r>
              <a:rPr lang="en-US" b="1" dirty="0" err="1"/>
              <a:t>Pierrot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legend of kora has been set 70 years after the TV series “Avatar the last air bender” ended, </a:t>
            </a:r>
            <a:r>
              <a:rPr lang="en-US" dirty="0" err="1" smtClean="0"/>
              <a:t>Korra</a:t>
            </a:r>
            <a:r>
              <a:rPr lang="en-US" dirty="0" smtClean="0"/>
              <a:t> left the south pole and “escaped” to republic city in hope to master </a:t>
            </a:r>
            <a:r>
              <a:rPr lang="en-US" dirty="0" err="1" smtClean="0"/>
              <a:t>Airbending</a:t>
            </a:r>
            <a:r>
              <a:rPr lang="en-US" dirty="0" smtClean="0"/>
              <a:t>, soon after she arrived at republic city </a:t>
            </a:r>
            <a:r>
              <a:rPr lang="en-US" dirty="0"/>
              <a:t>she </a:t>
            </a:r>
            <a:r>
              <a:rPr lang="en-US" dirty="0" smtClean="0"/>
              <a:t>had </a:t>
            </a:r>
            <a:r>
              <a:rPr lang="en-US" dirty="0"/>
              <a:t>to fight crime and face a growing anti-bending movement that threatens to rip the metropolis apart.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096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32" y="0"/>
            <a:ext cx="8731875" cy="811368"/>
          </a:xfrm>
        </p:spPr>
        <p:txBody>
          <a:bodyPr>
            <a:normAutofit/>
          </a:bodyPr>
          <a:lstStyle/>
          <a:p>
            <a:r>
              <a:rPr lang="en-US" dirty="0" smtClean="0"/>
              <a:t>Characters and their voice 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5307"/>
            <a:ext cx="12192000" cy="6252693"/>
          </a:xfrm>
        </p:spPr>
        <p:txBody>
          <a:bodyPr>
            <a:normAutofit/>
          </a:bodyPr>
          <a:lstStyle/>
          <a:p>
            <a:r>
              <a:rPr lang="en-US" dirty="0" smtClean="0"/>
              <a:t>The legend of </a:t>
            </a:r>
            <a:r>
              <a:rPr lang="en-US" dirty="0" err="1" smtClean="0"/>
              <a:t>korra</a:t>
            </a:r>
            <a:r>
              <a:rPr lang="en-US" dirty="0" smtClean="0"/>
              <a:t> has many characters but I will only be stating the main/important characters and villains throughout the story line </a:t>
            </a:r>
          </a:p>
          <a:p>
            <a:r>
              <a:rPr lang="en-US" dirty="0" smtClean="0"/>
              <a:t>Main characters: </a:t>
            </a:r>
            <a:r>
              <a:rPr lang="en-US" b="1" dirty="0" err="1" smtClean="0"/>
              <a:t>Korra</a:t>
            </a:r>
            <a:r>
              <a:rPr lang="en-US" dirty="0" smtClean="0"/>
              <a:t>: Avatar, Voice actor</a:t>
            </a:r>
            <a:r>
              <a:rPr lang="en-US" u="sng" dirty="0" smtClean="0"/>
              <a:t>: Janet Varney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b="1" dirty="0" err="1" smtClean="0"/>
              <a:t>Mako</a:t>
            </a:r>
            <a:r>
              <a:rPr lang="en-US" dirty="0" smtClean="0"/>
              <a:t>: </a:t>
            </a:r>
            <a:r>
              <a:rPr lang="en-US" dirty="0" smtClean="0"/>
              <a:t>fire bender, Voice actor: </a:t>
            </a:r>
            <a:r>
              <a:rPr lang="en-US" u="sng" dirty="0" smtClean="0"/>
              <a:t>David </a:t>
            </a:r>
            <a:r>
              <a:rPr lang="en-US" u="sng" dirty="0" smtClean="0"/>
              <a:t>Faustino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Bolin</a:t>
            </a:r>
            <a:r>
              <a:rPr lang="en-US" dirty="0" smtClean="0"/>
              <a:t>: earth bender, voice actor: </a:t>
            </a:r>
            <a:r>
              <a:rPr lang="en-US" u="sng" dirty="0" smtClean="0"/>
              <a:t>PJ Byrne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b="1" dirty="0" err="1" smtClean="0"/>
              <a:t>Asami</a:t>
            </a:r>
            <a:r>
              <a:rPr lang="en-US" b="1" dirty="0" smtClean="0"/>
              <a:t> Sato</a:t>
            </a:r>
            <a:r>
              <a:rPr lang="en-US" dirty="0" smtClean="0"/>
              <a:t>: Non-bender, voice actor: </a:t>
            </a:r>
            <a:r>
              <a:rPr lang="en-US" u="sng" dirty="0" err="1" smtClean="0"/>
              <a:t>Seychelle</a:t>
            </a:r>
            <a:r>
              <a:rPr lang="en-US" u="sng" dirty="0" smtClean="0"/>
              <a:t> Gabriel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r>
              <a:rPr lang="en-US" b="1" dirty="0" smtClean="0"/>
              <a:t>Tenzin:</a:t>
            </a:r>
            <a:r>
              <a:rPr lang="en-US" dirty="0" smtClean="0"/>
              <a:t> Air bender, voice actor: </a:t>
            </a:r>
            <a:r>
              <a:rPr lang="en-US" u="sng" dirty="0" smtClean="0"/>
              <a:t>JK Simmons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Lin </a:t>
            </a:r>
            <a:r>
              <a:rPr lang="en-US" b="1" dirty="0" err="1" smtClean="0"/>
              <a:t>Beifong</a:t>
            </a:r>
            <a:r>
              <a:rPr lang="en-US" b="1" dirty="0" smtClean="0"/>
              <a:t> </a:t>
            </a:r>
            <a:r>
              <a:rPr lang="en-US" dirty="0" smtClean="0"/>
              <a:t>: earth bender, voice actors : (original): </a:t>
            </a:r>
            <a:r>
              <a:rPr lang="en-US" u="sng" dirty="0" smtClean="0"/>
              <a:t>Mindy Sterling</a:t>
            </a:r>
            <a:r>
              <a:rPr lang="en-US" dirty="0" smtClean="0"/>
              <a:t>, (young): </a:t>
            </a:r>
            <a:r>
              <a:rPr lang="en-US" u="sng" dirty="0" smtClean="0"/>
              <a:t>Grey </a:t>
            </a:r>
            <a:r>
              <a:rPr lang="en-US" dirty="0" smtClean="0"/>
              <a:t>-</a:t>
            </a:r>
            <a:r>
              <a:rPr lang="en-US" u="sng" dirty="0" err="1" smtClean="0"/>
              <a:t>Delesle</a:t>
            </a:r>
            <a:r>
              <a:rPr lang="en-US" u="sng" dirty="0" smtClean="0"/>
              <a:t>-Griffin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err="1" smtClean="0"/>
              <a:t>jinora</a:t>
            </a:r>
            <a:r>
              <a:rPr lang="en-US" b="1" dirty="0" smtClean="0"/>
              <a:t>:</a:t>
            </a:r>
            <a:r>
              <a:rPr lang="en-US" dirty="0"/>
              <a:t> Air bender, voice actor:</a:t>
            </a:r>
            <a:r>
              <a:rPr lang="en-US" b="1" dirty="0" smtClean="0"/>
              <a:t> </a:t>
            </a:r>
            <a:r>
              <a:rPr lang="en-US" u="sng" dirty="0" smtClean="0"/>
              <a:t>Kiernan </a:t>
            </a:r>
            <a:r>
              <a:rPr lang="en-US" u="sng" dirty="0" err="1" smtClean="0"/>
              <a:t>Shipka</a:t>
            </a:r>
            <a:r>
              <a:rPr lang="en-US" dirty="0" smtClean="0"/>
              <a:t> .</a:t>
            </a:r>
            <a:r>
              <a:rPr lang="en-US" b="1" dirty="0" smtClean="0"/>
              <a:t>Pema</a:t>
            </a:r>
            <a:r>
              <a:rPr lang="en-US" dirty="0"/>
              <a:t>: Non-bender, voice actor: </a:t>
            </a:r>
            <a:r>
              <a:rPr lang="en-US" u="sng" dirty="0"/>
              <a:t>Maria </a:t>
            </a:r>
            <a:r>
              <a:rPr lang="en-US" u="sng" dirty="0" smtClean="0"/>
              <a:t>Bamford</a:t>
            </a:r>
            <a:r>
              <a:rPr lang="en-US" dirty="0" smtClean="0"/>
              <a:t>       Rohan : voice </a:t>
            </a:r>
            <a:r>
              <a:rPr lang="en-US" dirty="0"/>
              <a:t>actor:</a:t>
            </a:r>
            <a:r>
              <a:rPr lang="en-US" dirty="0" smtClean="0"/>
              <a:t> </a:t>
            </a:r>
            <a:r>
              <a:rPr lang="en-US" dirty="0"/>
              <a:t>Stephanie </a:t>
            </a:r>
            <a:r>
              <a:rPr lang="en-US" dirty="0" err="1"/>
              <a:t>Sheh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Ikki</a:t>
            </a:r>
            <a:r>
              <a:rPr lang="en-US" dirty="0" smtClean="0"/>
              <a:t>: </a:t>
            </a:r>
            <a:r>
              <a:rPr lang="en-US" dirty="0" smtClean="0"/>
              <a:t>Air bender, voice actor: </a:t>
            </a:r>
            <a:r>
              <a:rPr lang="en-US" u="sng" dirty="0" smtClean="0"/>
              <a:t>Darcy Rose </a:t>
            </a:r>
            <a:r>
              <a:rPr lang="en-US" u="sng" dirty="0" err="1" smtClean="0"/>
              <a:t>Brynes</a:t>
            </a:r>
            <a:r>
              <a:rPr lang="en-US" dirty="0" smtClean="0"/>
              <a:t>.                 </a:t>
            </a:r>
            <a:endParaRPr lang="en-US" u="sng" dirty="0" smtClean="0"/>
          </a:p>
          <a:p>
            <a:pPr marL="0" indent="0">
              <a:buNone/>
            </a:pPr>
            <a:r>
              <a:rPr lang="en-US" b="1" dirty="0" err="1" smtClean="0"/>
              <a:t>Meelo</a:t>
            </a:r>
            <a:r>
              <a:rPr lang="en-US" dirty="0" smtClean="0"/>
              <a:t>: </a:t>
            </a:r>
            <a:r>
              <a:rPr lang="en-US" dirty="0"/>
              <a:t>Air bender, voice actor: </a:t>
            </a:r>
            <a:r>
              <a:rPr lang="en-US" u="sng" dirty="0" smtClean="0"/>
              <a:t>Logan </a:t>
            </a:r>
            <a:r>
              <a:rPr lang="en-US" u="sng" dirty="0" smtClean="0"/>
              <a:t>Wells</a:t>
            </a:r>
            <a:r>
              <a:rPr lang="en-US" dirty="0" smtClean="0"/>
              <a:t>. </a:t>
            </a:r>
            <a:r>
              <a:rPr lang="en-US" dirty="0" smtClean="0"/>
              <a:t>  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740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FCF7FD"/>
            </a:gs>
            <a:gs pos="25000">
              <a:srgbClr val="FCF7FD"/>
            </a:gs>
            <a:gs pos="83000">
              <a:srgbClr val="BCA1ED"/>
            </a:gs>
            <a:gs pos="100000">
              <a:srgbClr val="FCF7FD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Characters and their voice 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7279"/>
            <a:ext cx="12192000" cy="5930721"/>
          </a:xfrm>
        </p:spPr>
        <p:txBody>
          <a:bodyPr/>
          <a:lstStyle/>
          <a:p>
            <a:r>
              <a:rPr lang="en-US" dirty="0" smtClean="0"/>
              <a:t>Important characters</a:t>
            </a:r>
            <a:r>
              <a:rPr lang="en-US" dirty="0" smtClean="0"/>
              <a:t>: </a:t>
            </a:r>
            <a:r>
              <a:rPr lang="en-US" b="1" dirty="0" err="1" smtClean="0"/>
              <a:t>Bumi</a:t>
            </a:r>
            <a:r>
              <a:rPr lang="en-US" dirty="0" smtClean="0"/>
              <a:t>: Air bender, voice actor: </a:t>
            </a:r>
            <a:r>
              <a:rPr lang="en-US" u="sng" dirty="0" smtClean="0"/>
              <a:t>Richard </a:t>
            </a:r>
            <a:r>
              <a:rPr lang="en-US" u="sng" dirty="0" err="1" smtClean="0"/>
              <a:t>Reihle</a:t>
            </a:r>
            <a:endParaRPr lang="en-US" u="sng" dirty="0" smtClean="0"/>
          </a:p>
          <a:p>
            <a:r>
              <a:rPr lang="en-US" b="1" dirty="0" smtClean="0"/>
              <a:t>Kya</a:t>
            </a:r>
            <a:r>
              <a:rPr lang="en-US" dirty="0" smtClean="0"/>
              <a:t>:  Water bender, voice actor: </a:t>
            </a:r>
            <a:r>
              <a:rPr lang="en-US" u="sng" dirty="0" smtClean="0"/>
              <a:t>Lisa Edelstein </a:t>
            </a:r>
          </a:p>
          <a:p>
            <a:r>
              <a:rPr lang="en-US" b="1" dirty="0" err="1" smtClean="0"/>
              <a:t>Suyin</a:t>
            </a:r>
            <a:r>
              <a:rPr lang="en-US" b="1" dirty="0" smtClean="0"/>
              <a:t> </a:t>
            </a:r>
            <a:r>
              <a:rPr lang="en-US" b="1" dirty="0" err="1" smtClean="0"/>
              <a:t>Beifong</a:t>
            </a:r>
            <a:r>
              <a:rPr lang="en-US" dirty="0" smtClean="0"/>
              <a:t>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Earth bender, voice actor: </a:t>
            </a:r>
            <a:r>
              <a:rPr lang="en-US" u="sng" dirty="0" smtClean="0"/>
              <a:t>Anne </a:t>
            </a:r>
            <a:r>
              <a:rPr lang="en-US" u="sng" dirty="0" err="1" smtClean="0"/>
              <a:t>heche</a:t>
            </a:r>
            <a:r>
              <a:rPr lang="en-US" dirty="0" smtClean="0"/>
              <a:t>    </a:t>
            </a:r>
            <a:r>
              <a:rPr lang="en-US" dirty="0" err="1" smtClean="0"/>
              <a:t>korra</a:t>
            </a:r>
            <a:r>
              <a:rPr lang="en-US" dirty="0" smtClean="0"/>
              <a:t> (young): </a:t>
            </a:r>
            <a:r>
              <a:rPr lang="en-US" u="sng" dirty="0" smtClean="0"/>
              <a:t>Cora Baker </a:t>
            </a:r>
          </a:p>
          <a:p>
            <a:r>
              <a:rPr lang="en-US" b="1" dirty="0" err="1" smtClean="0"/>
              <a:t>Tonraq</a:t>
            </a:r>
            <a:r>
              <a:rPr lang="en-US" dirty="0" smtClean="0"/>
              <a:t>: water bender, voice actor: </a:t>
            </a:r>
            <a:r>
              <a:rPr lang="en-US" u="sng" dirty="0" smtClean="0"/>
              <a:t>James </a:t>
            </a:r>
            <a:r>
              <a:rPr lang="en-US" u="sng" dirty="0" err="1" smtClean="0"/>
              <a:t>Remar</a:t>
            </a:r>
            <a:r>
              <a:rPr lang="en-US" u="sng" dirty="0" smtClean="0"/>
              <a:t> </a:t>
            </a:r>
          </a:p>
          <a:p>
            <a:r>
              <a:rPr lang="en-US" b="1" dirty="0" err="1" smtClean="0"/>
              <a:t>Varrik</a:t>
            </a:r>
            <a:r>
              <a:rPr lang="en-US" dirty="0" smtClean="0"/>
              <a:t>: non-bender, voice actor: </a:t>
            </a:r>
            <a:r>
              <a:rPr lang="en-US" u="sng" dirty="0" smtClean="0"/>
              <a:t>John Michael Higgins </a:t>
            </a:r>
          </a:p>
          <a:p>
            <a:r>
              <a:rPr lang="en-US" b="1" dirty="0" smtClean="0"/>
              <a:t>Zhu-li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smtClean="0"/>
              <a:t>non-bender,</a:t>
            </a:r>
            <a:r>
              <a:rPr lang="en-US" dirty="0"/>
              <a:t> voice </a:t>
            </a:r>
            <a:r>
              <a:rPr lang="en-US" dirty="0" smtClean="0"/>
              <a:t>actor: </a:t>
            </a:r>
            <a:r>
              <a:rPr lang="en-US" u="sng" dirty="0" smtClean="0"/>
              <a:t>Stephanie </a:t>
            </a:r>
            <a:r>
              <a:rPr lang="en-US" u="sng" dirty="0" err="1" smtClean="0"/>
              <a:t>Sheh</a:t>
            </a:r>
            <a:r>
              <a:rPr lang="en-US" u="sng" dirty="0" smtClean="0"/>
              <a:t> </a:t>
            </a:r>
          </a:p>
          <a:p>
            <a:r>
              <a:rPr lang="en-US" b="1" dirty="0" err="1" smtClean="0"/>
              <a:t>Katara</a:t>
            </a:r>
            <a:r>
              <a:rPr lang="en-US" dirty="0" smtClean="0"/>
              <a:t>: </a:t>
            </a:r>
            <a:r>
              <a:rPr lang="en-US" dirty="0"/>
              <a:t>water bender, voice actor: </a:t>
            </a:r>
            <a:r>
              <a:rPr lang="en-US" u="sng" dirty="0" smtClean="0"/>
              <a:t>Eva Marie Saint </a:t>
            </a:r>
          </a:p>
          <a:p>
            <a:r>
              <a:rPr lang="en-US" b="1" dirty="0" err="1" smtClean="0"/>
              <a:t>Zuko</a:t>
            </a:r>
            <a:r>
              <a:rPr lang="en-US" dirty="0"/>
              <a:t>: fire bender, Voice actor: </a:t>
            </a:r>
            <a:r>
              <a:rPr lang="en-US" u="sng" dirty="0" smtClean="0"/>
              <a:t>Bruce Davison </a:t>
            </a:r>
          </a:p>
          <a:p>
            <a:r>
              <a:rPr lang="en-US" b="1" dirty="0" err="1" smtClean="0"/>
              <a:t>Toph</a:t>
            </a:r>
            <a:r>
              <a:rPr lang="en-US" b="1" dirty="0" smtClean="0"/>
              <a:t> </a:t>
            </a:r>
            <a:r>
              <a:rPr lang="en-US" b="1" dirty="0" err="1" smtClean="0"/>
              <a:t>Beifong</a:t>
            </a:r>
            <a:r>
              <a:rPr lang="en-US" dirty="0"/>
              <a:t>: Earth bender, voice actor: </a:t>
            </a:r>
            <a:r>
              <a:rPr lang="en-US" u="sng" dirty="0" err="1" smtClean="0"/>
              <a:t>Philece</a:t>
            </a:r>
            <a:r>
              <a:rPr lang="en-US" u="sng" dirty="0" smtClean="0"/>
              <a:t> Sampler </a:t>
            </a:r>
          </a:p>
          <a:p>
            <a:r>
              <a:rPr lang="en-US" b="1" dirty="0" err="1" smtClean="0"/>
              <a:t>Iroh</a:t>
            </a:r>
            <a:r>
              <a:rPr lang="en-US" dirty="0"/>
              <a:t>: fire bender, Voice actor: </a:t>
            </a:r>
            <a:r>
              <a:rPr lang="en-US" u="sng" dirty="0"/>
              <a:t>Greg </a:t>
            </a:r>
            <a:r>
              <a:rPr lang="en-US" u="sng" dirty="0" smtClean="0"/>
              <a:t>Baldwin </a:t>
            </a:r>
          </a:p>
          <a:p>
            <a:r>
              <a:rPr lang="en-US" b="1" dirty="0" smtClean="0"/>
              <a:t>Senna</a:t>
            </a:r>
            <a:r>
              <a:rPr lang="en-US" dirty="0" smtClean="0"/>
              <a:t>: non-bender</a:t>
            </a:r>
            <a:r>
              <a:rPr lang="en-US" dirty="0"/>
              <a:t>, voice actor:</a:t>
            </a:r>
            <a:r>
              <a:rPr lang="en-US" dirty="0" smtClean="0"/>
              <a:t> </a:t>
            </a:r>
            <a:r>
              <a:rPr lang="en-US" u="sng" dirty="0" smtClean="0"/>
              <a:t>Alex </a:t>
            </a:r>
            <a:r>
              <a:rPr lang="en-US" u="sng" dirty="0" err="1" smtClean="0"/>
              <a:t>Mckenna</a:t>
            </a:r>
            <a:r>
              <a:rPr lang="en-US" u="sng" dirty="0" smtClean="0"/>
              <a:t>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9152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37" y="1"/>
            <a:ext cx="7753082" cy="721216"/>
          </a:xfrm>
        </p:spPr>
        <p:txBody>
          <a:bodyPr/>
          <a:lstStyle/>
          <a:p>
            <a:r>
              <a:rPr lang="en-US" dirty="0"/>
              <a:t>Characters and their voice 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3792"/>
            <a:ext cx="12192000" cy="6304208"/>
          </a:xfrm>
        </p:spPr>
        <p:txBody>
          <a:bodyPr/>
          <a:lstStyle/>
          <a:p>
            <a:r>
              <a:rPr lang="en-US" dirty="0" smtClean="0"/>
              <a:t>Villains: </a:t>
            </a:r>
            <a:r>
              <a:rPr lang="en-US" b="1" dirty="0" smtClean="0"/>
              <a:t>Amon/Noatak</a:t>
            </a:r>
            <a:r>
              <a:rPr lang="en-US" dirty="0" smtClean="0"/>
              <a:t>: water bender, voice actor: Steve Blum </a:t>
            </a:r>
          </a:p>
          <a:p>
            <a:r>
              <a:rPr lang="en-US" b="1" dirty="0" err="1" smtClean="0"/>
              <a:t>Unalaq</a:t>
            </a:r>
            <a:r>
              <a:rPr lang="en-US" dirty="0" smtClean="0"/>
              <a:t>: </a:t>
            </a:r>
            <a:r>
              <a:rPr lang="en-US" dirty="0"/>
              <a:t>water bender, voice actor</a:t>
            </a:r>
            <a:r>
              <a:rPr lang="en-US" dirty="0" smtClean="0"/>
              <a:t>: </a:t>
            </a:r>
            <a:r>
              <a:rPr lang="en-US" u="sng" dirty="0" smtClean="0"/>
              <a:t>Adrian </a:t>
            </a:r>
            <a:r>
              <a:rPr lang="en-US" u="sng" dirty="0" err="1" smtClean="0"/>
              <a:t>Latourelle</a:t>
            </a:r>
            <a:endParaRPr lang="en-US" u="sng" dirty="0" smtClean="0"/>
          </a:p>
          <a:p>
            <a:r>
              <a:rPr lang="en-US" b="1" dirty="0" err="1" smtClean="0"/>
              <a:t>Zaheer</a:t>
            </a:r>
            <a:r>
              <a:rPr lang="en-US" dirty="0" smtClean="0"/>
              <a:t>: </a:t>
            </a:r>
            <a:r>
              <a:rPr lang="en-US" dirty="0"/>
              <a:t>Air bender, voice actor: </a:t>
            </a:r>
            <a:r>
              <a:rPr lang="en-US" u="sng" dirty="0" smtClean="0"/>
              <a:t>Henry Rollins </a:t>
            </a:r>
          </a:p>
          <a:p>
            <a:r>
              <a:rPr lang="en-US" b="1" dirty="0" err="1" smtClean="0"/>
              <a:t>Ghazan</a:t>
            </a:r>
            <a:r>
              <a:rPr lang="en-US" dirty="0" smtClean="0"/>
              <a:t>: Earth bender, voice actor: </a:t>
            </a:r>
            <a:r>
              <a:rPr lang="en-US" u="sng" dirty="0" smtClean="0"/>
              <a:t>Peter Giles </a:t>
            </a:r>
          </a:p>
          <a:p>
            <a:r>
              <a:rPr lang="en-US" b="1" dirty="0" smtClean="0"/>
              <a:t>Ming-</a:t>
            </a:r>
            <a:r>
              <a:rPr lang="en-US" b="1" dirty="0" err="1" smtClean="0"/>
              <a:t>hua</a:t>
            </a:r>
            <a:r>
              <a:rPr lang="en-US" dirty="0" smtClean="0"/>
              <a:t>: water </a:t>
            </a:r>
            <a:r>
              <a:rPr lang="en-US" dirty="0"/>
              <a:t>bender, voice actor: </a:t>
            </a:r>
            <a:r>
              <a:rPr lang="en-US" u="sng" dirty="0"/>
              <a:t>Grey </a:t>
            </a:r>
            <a:r>
              <a:rPr lang="en-US" dirty="0"/>
              <a:t>-</a:t>
            </a:r>
            <a:r>
              <a:rPr lang="en-US" u="sng" dirty="0" err="1"/>
              <a:t>Delesle</a:t>
            </a:r>
            <a:r>
              <a:rPr lang="en-US" u="sng" dirty="0"/>
              <a:t>-Griffin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P’li</a:t>
            </a:r>
            <a:r>
              <a:rPr lang="en-US" dirty="0"/>
              <a:t> : fire bender, Voice actor: </a:t>
            </a:r>
            <a:r>
              <a:rPr lang="en-US" u="sng" dirty="0" smtClean="0"/>
              <a:t>Kristy Wu</a:t>
            </a:r>
          </a:p>
          <a:p>
            <a:r>
              <a:rPr lang="en-US" b="1" dirty="0" err="1" smtClean="0"/>
              <a:t>Kuvira</a:t>
            </a:r>
            <a:r>
              <a:rPr lang="en-US" dirty="0" smtClean="0"/>
              <a:t>:</a:t>
            </a:r>
            <a:r>
              <a:rPr lang="en-US" dirty="0"/>
              <a:t> Earth bender, </a:t>
            </a:r>
            <a:r>
              <a:rPr lang="en-US" dirty="0" smtClean="0"/>
              <a:t>voice </a:t>
            </a:r>
            <a:r>
              <a:rPr lang="en-US" dirty="0"/>
              <a:t>actor: </a:t>
            </a:r>
            <a:r>
              <a:rPr lang="en-US" dirty="0" smtClean="0"/>
              <a:t>Zelda Williams </a:t>
            </a:r>
          </a:p>
          <a:p>
            <a:r>
              <a:rPr lang="en-US" b="1" dirty="0" err="1" smtClean="0"/>
              <a:t>Bataar</a:t>
            </a:r>
            <a:r>
              <a:rPr lang="en-US" b="1" dirty="0" smtClean="0"/>
              <a:t> Jr.</a:t>
            </a:r>
            <a:r>
              <a:rPr lang="en-US" dirty="0" smtClean="0"/>
              <a:t>:</a:t>
            </a:r>
            <a:r>
              <a:rPr lang="en-US" dirty="0"/>
              <a:t> non-bender, voice actor: </a:t>
            </a:r>
            <a:r>
              <a:rPr lang="en-US" dirty="0" smtClean="0"/>
              <a:t>Todd </a:t>
            </a:r>
            <a:r>
              <a:rPr lang="en-US" dirty="0" err="1" smtClean="0"/>
              <a:t>Haberkon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35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11" y="0"/>
            <a:ext cx="10515600" cy="1325563"/>
          </a:xfrm>
        </p:spPr>
        <p:txBody>
          <a:bodyPr/>
          <a:lstStyle/>
          <a:p>
            <a:r>
              <a:rPr lang="en-US" dirty="0" smtClean="0"/>
              <a:t>Plots in all four seasons/ chapters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book one or the first season  the main problem came from a </a:t>
            </a:r>
            <a:r>
              <a:rPr lang="en-US" b="1" u="sng" dirty="0" smtClean="0"/>
              <a:t>Northern water</a:t>
            </a:r>
            <a:r>
              <a:rPr lang="en-US" b="1" dirty="0" smtClean="0"/>
              <a:t> </a:t>
            </a:r>
            <a:r>
              <a:rPr lang="en-US" b="1" u="sng" dirty="0" smtClean="0"/>
              <a:t>bender</a:t>
            </a:r>
            <a:r>
              <a:rPr lang="en-US" b="1" dirty="0" smtClean="0"/>
              <a:t> </a:t>
            </a:r>
            <a:r>
              <a:rPr lang="en-US" b="1" u="sng" dirty="0" smtClean="0"/>
              <a:t>Noatak</a:t>
            </a:r>
            <a:r>
              <a:rPr lang="en-US" b="1" dirty="0" smtClean="0"/>
              <a:t> </a:t>
            </a:r>
            <a:r>
              <a:rPr lang="en-US" b="1" u="sng" dirty="0" smtClean="0"/>
              <a:t>naming</a:t>
            </a:r>
            <a:r>
              <a:rPr lang="en-US" b="1" dirty="0" smtClean="0"/>
              <a:t> </a:t>
            </a:r>
            <a:r>
              <a:rPr lang="en-US" b="1" u="sng" dirty="0" smtClean="0"/>
              <a:t>himself</a:t>
            </a:r>
            <a:r>
              <a:rPr lang="en-US" b="1" dirty="0" smtClean="0"/>
              <a:t> </a:t>
            </a:r>
            <a:r>
              <a:rPr lang="en-US" b="1" u="sng" dirty="0" smtClean="0"/>
              <a:t>Amon</a:t>
            </a:r>
            <a:r>
              <a:rPr lang="en-US" b="1" dirty="0" smtClean="0"/>
              <a:t> </a:t>
            </a:r>
            <a:r>
              <a:rPr lang="en-US" b="1" u="sng" dirty="0" smtClean="0"/>
              <a:t>he</a:t>
            </a:r>
            <a:r>
              <a:rPr lang="en-US" b="1" dirty="0" smtClean="0"/>
              <a:t> </a:t>
            </a:r>
            <a:r>
              <a:rPr lang="en-US" b="1" u="sng" dirty="0" smtClean="0"/>
              <a:t>created</a:t>
            </a:r>
            <a:r>
              <a:rPr lang="en-US" b="1" dirty="0" smtClean="0"/>
              <a:t> </a:t>
            </a:r>
            <a:r>
              <a:rPr lang="en-US" b="1" u="sng" dirty="0" smtClean="0"/>
              <a:t>an</a:t>
            </a:r>
            <a:r>
              <a:rPr lang="en-US" b="1" dirty="0" smtClean="0"/>
              <a:t> </a:t>
            </a:r>
            <a:r>
              <a:rPr lang="en-US" b="1" u="sng" dirty="0" smtClean="0"/>
              <a:t>anti-bending</a:t>
            </a:r>
            <a:r>
              <a:rPr lang="en-US" b="1" dirty="0" smtClean="0"/>
              <a:t> </a:t>
            </a:r>
            <a:r>
              <a:rPr lang="en-US" b="1" u="sng" dirty="0"/>
              <a:t>revolutionary</a:t>
            </a:r>
            <a:r>
              <a:rPr lang="en-US" b="1" dirty="0"/>
              <a:t> </a:t>
            </a:r>
            <a:r>
              <a:rPr lang="en-US" b="1" u="sng" dirty="0" smtClean="0"/>
              <a:t>group</a:t>
            </a:r>
            <a:r>
              <a:rPr lang="en-US" b="1" dirty="0" smtClean="0"/>
              <a:t> </a:t>
            </a:r>
            <a:r>
              <a:rPr lang="en-US" b="1" u="sng" dirty="0" smtClean="0"/>
              <a:t>the </a:t>
            </a:r>
            <a:r>
              <a:rPr lang="en-US" b="1" dirty="0"/>
              <a:t>"</a:t>
            </a:r>
            <a:r>
              <a:rPr lang="en-US" b="1" u="sng" dirty="0" err="1" smtClean="0"/>
              <a:t>Equalists</a:t>
            </a:r>
            <a:r>
              <a:rPr lang="en-US" b="1" dirty="0" smtClean="0"/>
              <a:t>“</a:t>
            </a:r>
          </a:p>
          <a:p>
            <a:r>
              <a:rPr lang="en-US" dirty="0" smtClean="0"/>
              <a:t>In book two or the second season the story follows </a:t>
            </a:r>
            <a:r>
              <a:rPr lang="en-US" dirty="0" err="1" smtClean="0"/>
              <a:t>Korra’s</a:t>
            </a:r>
            <a:r>
              <a:rPr lang="en-US" dirty="0" smtClean="0"/>
              <a:t> uncle </a:t>
            </a:r>
            <a:r>
              <a:rPr lang="en-US" b="1" dirty="0" err="1" smtClean="0"/>
              <a:t>Unalaq</a:t>
            </a:r>
            <a:r>
              <a:rPr lang="en-US" b="1" dirty="0" smtClean="0"/>
              <a:t> </a:t>
            </a:r>
            <a:r>
              <a:rPr lang="en-US" dirty="0" smtClean="0"/>
              <a:t>decides to use </a:t>
            </a:r>
            <a:r>
              <a:rPr lang="en-US" dirty="0" err="1" smtClean="0"/>
              <a:t>Korra</a:t>
            </a:r>
            <a:r>
              <a:rPr lang="en-US" dirty="0" smtClean="0"/>
              <a:t>, since the avatar is the most powerful  out of all the people he can take advantage of, and tricks her into opening the spirit portals and </a:t>
            </a:r>
            <a:r>
              <a:rPr lang="en-US" b="1" dirty="0" smtClean="0"/>
              <a:t>joins with an evil spirit to become the Evil Avatar </a:t>
            </a:r>
          </a:p>
          <a:p>
            <a:r>
              <a:rPr lang="en-US" sz="2600" dirty="0"/>
              <a:t>In book three or the third season, </a:t>
            </a:r>
            <a:r>
              <a:rPr lang="en-US" sz="2600" dirty="0" err="1"/>
              <a:t>korra’s</a:t>
            </a:r>
            <a:r>
              <a:rPr lang="en-US" sz="2600" dirty="0"/>
              <a:t> life was threatened by the worlds toughest and most evil criminals: </a:t>
            </a:r>
            <a:r>
              <a:rPr lang="en-US" sz="2600" dirty="0" err="1"/>
              <a:t>zaheer</a:t>
            </a:r>
            <a:r>
              <a:rPr lang="en-US" sz="2600" dirty="0"/>
              <a:t> and his gang, kora was poisoned and almost killed if it wasn’t for the air benders and </a:t>
            </a:r>
            <a:r>
              <a:rPr lang="en-US" sz="2600" dirty="0" err="1"/>
              <a:t>suyin</a:t>
            </a:r>
            <a:r>
              <a:rPr lang="en-US" sz="2600" dirty="0"/>
              <a:t> </a:t>
            </a:r>
            <a:r>
              <a:rPr lang="en-US" sz="2600" dirty="0" err="1"/>
              <a:t>beifong</a:t>
            </a:r>
            <a:r>
              <a:rPr lang="en-US" sz="2600" dirty="0"/>
              <a:t> </a:t>
            </a:r>
            <a:endParaRPr lang="en-US" sz="2600" dirty="0" smtClean="0"/>
          </a:p>
          <a:p>
            <a:r>
              <a:rPr lang="en-US" sz="2600" dirty="0" smtClean="0"/>
              <a:t>In book four or the fourth season, this season has been set three years after the previous season, no one knew tat kora still had poison in her body even after </a:t>
            </a:r>
            <a:r>
              <a:rPr lang="en-US" sz="2600" dirty="0" err="1" smtClean="0"/>
              <a:t>suyin</a:t>
            </a:r>
            <a:r>
              <a:rPr lang="en-US" sz="2600" dirty="0" smtClean="0"/>
              <a:t> removed most of the poison, it left </a:t>
            </a:r>
            <a:r>
              <a:rPr lang="en-US" sz="2600" dirty="0" err="1" smtClean="0"/>
              <a:t>korra</a:t>
            </a:r>
            <a:r>
              <a:rPr lang="en-US" sz="2600" dirty="0" smtClean="0"/>
              <a:t> paralyzed, </a:t>
            </a:r>
            <a:r>
              <a:rPr lang="en-US" sz="2600" dirty="0" err="1" smtClean="0"/>
              <a:t>toph</a:t>
            </a:r>
            <a:r>
              <a:rPr lang="en-US" sz="2600" dirty="0" smtClean="0"/>
              <a:t> </a:t>
            </a:r>
            <a:r>
              <a:rPr lang="en-US" sz="2600" dirty="0" err="1" smtClean="0"/>
              <a:t>beifong</a:t>
            </a:r>
            <a:r>
              <a:rPr lang="en-US" sz="2600" dirty="0" smtClean="0"/>
              <a:t> helped kora remove that poison later in that season, </a:t>
            </a:r>
            <a:r>
              <a:rPr lang="en-US" sz="2600" dirty="0" err="1" smtClean="0"/>
              <a:t>kuvira</a:t>
            </a:r>
            <a:r>
              <a:rPr lang="en-US" sz="2600" dirty="0" smtClean="0"/>
              <a:t> and </a:t>
            </a:r>
            <a:r>
              <a:rPr lang="en-US" sz="2600" dirty="0" err="1" smtClean="0"/>
              <a:t>suyin’s</a:t>
            </a:r>
            <a:r>
              <a:rPr lang="en-US" sz="2600" dirty="0" smtClean="0"/>
              <a:t> son </a:t>
            </a:r>
            <a:r>
              <a:rPr lang="en-US" sz="2600" dirty="0" err="1"/>
              <a:t>Baatar</a:t>
            </a:r>
            <a:r>
              <a:rPr lang="en-US" sz="2600" dirty="0"/>
              <a:t> Jr</a:t>
            </a:r>
            <a:r>
              <a:rPr lang="en-US" sz="2600" dirty="0" smtClean="0"/>
              <a:t>. created the worlds most dangerous weapon and took over all the earth nations including Republic city, after </a:t>
            </a:r>
            <a:r>
              <a:rPr lang="en-US" sz="2600" dirty="0" err="1" smtClean="0"/>
              <a:t>kuvira</a:t>
            </a:r>
            <a:r>
              <a:rPr lang="en-US" sz="2600" dirty="0" smtClean="0"/>
              <a:t> threatened </a:t>
            </a:r>
            <a:r>
              <a:rPr lang="en-US" sz="2600" dirty="0" err="1" smtClean="0"/>
              <a:t>korra</a:t>
            </a:r>
            <a:r>
              <a:rPr lang="en-US" sz="2600" dirty="0" smtClean="0"/>
              <a:t> with the weapon it went crazy and </a:t>
            </a:r>
            <a:r>
              <a:rPr lang="en-US" sz="2600" dirty="0" err="1" smtClean="0"/>
              <a:t>korra</a:t>
            </a:r>
            <a:r>
              <a:rPr lang="en-US" sz="2600" dirty="0" smtClean="0"/>
              <a:t> had to go in the avatar state to stop it which led to a new portal being created 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51839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 chose this as my favorite TV series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chose this TV series as my favorite, because I like both anime and action, also the plots and fighting scenes really grabbed my attention. </a:t>
            </a:r>
          </a:p>
          <a:p>
            <a:pPr marL="0" indent="0">
              <a:buNone/>
            </a:pPr>
            <a:r>
              <a:rPr lang="en-US" dirty="0" smtClean="0"/>
              <a:t>I also tend to focus a lot on the drawing styles and transitions, and I really think that the drawing style is really awesome and they did a really good job at making the transitions as smooth as possible.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And that’s it!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6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471" y="1300208"/>
            <a:ext cx="6519661" cy="436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5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809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legend of korra </vt:lpstr>
      <vt:lpstr> Creators, Summary…</vt:lpstr>
      <vt:lpstr>Characters and their voice actors </vt:lpstr>
      <vt:lpstr>Characters and their voice actors </vt:lpstr>
      <vt:lpstr>Characters and their voice actors </vt:lpstr>
      <vt:lpstr>Plots in all four seasons/ chapters </vt:lpstr>
      <vt:lpstr>Why I chose this as my favorite TV series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legend of korra</dc:title>
  <dc:creator>user</dc:creator>
  <cp:lastModifiedBy>user</cp:lastModifiedBy>
  <cp:revision>26</cp:revision>
  <dcterms:created xsi:type="dcterms:W3CDTF">2022-12-05T15:04:45Z</dcterms:created>
  <dcterms:modified xsi:type="dcterms:W3CDTF">2022-12-07T15:44:00Z</dcterms:modified>
</cp:coreProperties>
</file>