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6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8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9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7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2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7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9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8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8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4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AF22-6A4E-46B6-A0F4-5B1C09F5330F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5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legend of </a:t>
            </a:r>
            <a:r>
              <a:rPr lang="en-US" dirty="0" err="1" smtClean="0"/>
              <a:t>korra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Lareine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1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Creators, Summary…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legend of kora is a TV series created by </a:t>
            </a:r>
            <a:r>
              <a:rPr lang="en-US" b="1" dirty="0"/>
              <a:t>Michael Dante </a:t>
            </a:r>
            <a:r>
              <a:rPr lang="en-US" b="1" dirty="0" err="1" smtClean="0"/>
              <a:t>DiMartino</a:t>
            </a:r>
            <a:r>
              <a:rPr lang="en-US" b="1" dirty="0" smtClean="0"/>
              <a:t> </a:t>
            </a:r>
            <a:r>
              <a:rPr lang="en-US" dirty="0" smtClean="0"/>
              <a:t>and animated by </a:t>
            </a:r>
            <a:r>
              <a:rPr lang="en-US" b="1" dirty="0"/>
              <a:t>the South Korean animation studio Mir as well as the Japanese animation studio </a:t>
            </a:r>
            <a:r>
              <a:rPr lang="en-US" b="1" dirty="0" err="1"/>
              <a:t>Pierrot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legend of kora has been set 70 years after the TV series “Avatar the last air bender” ended, </a:t>
            </a:r>
            <a:r>
              <a:rPr lang="en-US" dirty="0" err="1" smtClean="0"/>
              <a:t>Korra</a:t>
            </a:r>
            <a:r>
              <a:rPr lang="en-US" dirty="0" smtClean="0"/>
              <a:t> left the south pole and “escaped” to republic city in hope to master </a:t>
            </a:r>
            <a:r>
              <a:rPr lang="en-US" dirty="0" err="1" smtClean="0"/>
              <a:t>Airbending</a:t>
            </a:r>
            <a:r>
              <a:rPr lang="en-US" dirty="0" smtClean="0"/>
              <a:t>, soon after she arrived at republic city </a:t>
            </a:r>
            <a:r>
              <a:rPr lang="en-US" dirty="0"/>
              <a:t>she </a:t>
            </a:r>
            <a:r>
              <a:rPr lang="en-US" dirty="0" smtClean="0"/>
              <a:t>had </a:t>
            </a:r>
            <a:r>
              <a:rPr lang="en-US" dirty="0"/>
              <a:t>to fight crime and face a growing anti-bending movement that threatens to rip the metropolis apart.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96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Charecters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0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The legend of korra </vt:lpstr>
      <vt:lpstr> Creators, Summary…</vt:lpstr>
      <vt:lpstr>Charecters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legend of korra</dc:title>
  <dc:creator>user</dc:creator>
  <cp:lastModifiedBy>user</cp:lastModifiedBy>
  <cp:revision>2</cp:revision>
  <dcterms:created xsi:type="dcterms:W3CDTF">2022-12-05T15:04:45Z</dcterms:created>
  <dcterms:modified xsi:type="dcterms:W3CDTF">2022-12-05T15:10:28Z</dcterms:modified>
</cp:coreProperties>
</file>