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4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7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F48-9F40-474C-8D83-D7F9DE30591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20C7-865B-4ACA-BC8A-36F01EA1E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7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F48-9F40-474C-8D83-D7F9DE30591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20C7-865B-4ACA-BC8A-36F01EA1E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0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F48-9F40-474C-8D83-D7F9DE30591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20C7-865B-4ACA-BC8A-36F01EA1E84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7223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F48-9F40-474C-8D83-D7F9DE30591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20C7-865B-4ACA-BC8A-36F01EA1E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74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F48-9F40-474C-8D83-D7F9DE30591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20C7-865B-4ACA-BC8A-36F01EA1E84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492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F48-9F40-474C-8D83-D7F9DE30591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20C7-865B-4ACA-BC8A-36F01EA1E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00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F48-9F40-474C-8D83-D7F9DE30591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20C7-865B-4ACA-BC8A-36F01EA1E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91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F48-9F40-474C-8D83-D7F9DE30591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20C7-865B-4ACA-BC8A-36F01EA1E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3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F48-9F40-474C-8D83-D7F9DE30591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20C7-865B-4ACA-BC8A-36F01EA1E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7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F48-9F40-474C-8D83-D7F9DE30591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20C7-865B-4ACA-BC8A-36F01EA1E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F48-9F40-474C-8D83-D7F9DE30591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20C7-865B-4ACA-BC8A-36F01EA1E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5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F48-9F40-474C-8D83-D7F9DE30591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20C7-865B-4ACA-BC8A-36F01EA1E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1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F48-9F40-474C-8D83-D7F9DE30591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20C7-865B-4ACA-BC8A-36F01EA1E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2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F48-9F40-474C-8D83-D7F9DE30591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20C7-865B-4ACA-BC8A-36F01EA1E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8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F48-9F40-474C-8D83-D7F9DE30591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20C7-865B-4ACA-BC8A-36F01EA1E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1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20C7-865B-4ACA-BC8A-36F01EA1E84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F48-9F40-474C-8D83-D7F9DE305915}" type="datetimeFigureOut">
              <a:rPr lang="en-US" smtClean="0"/>
              <a:t>12/5/2022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7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C7F48-9F40-474C-8D83-D7F9DE30591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15620C7-865B-4ACA-BC8A-36F01EA1E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puter_animatio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Comedy_fil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rian_Lynch_(writer)" TargetMode="External"/><Relationship Id="rId2" Type="http://schemas.openxmlformats.org/officeDocument/2006/relationships/hyperlink" Target="https://en.wikipedia.org/wiki/Chris_Renaud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hyperlink" Target="https://en.wikipedia.org/wiki/Janet_Healy" TargetMode="External"/><Relationship Id="rId4" Type="http://schemas.openxmlformats.org/officeDocument/2006/relationships/hyperlink" Target="https://en.wikipedia.org/wiki/Chris_Meledandr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EB329-1D5F-45DA-9F8A-E541BA0EE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4282" y="462115"/>
            <a:ext cx="6459795" cy="3470787"/>
          </a:xfrm>
        </p:spPr>
        <p:txBody>
          <a:bodyPr>
            <a:normAutofit/>
          </a:bodyPr>
          <a:lstStyle/>
          <a:p>
            <a:pPr algn="ctr"/>
            <a:r>
              <a:rPr lang="en-US" sz="8000" b="1" u="sng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The Secret Life Of Pets 2</a:t>
            </a:r>
            <a:endParaRPr lang="en-US" sz="8000" b="1" u="sng" dirty="0">
              <a:solidFill>
                <a:srgbClr val="C00000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9BED42-9A92-42F4-BC8C-1A86F976F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 flipV="1">
            <a:off x="1478281" y="5257799"/>
            <a:ext cx="45719" cy="51619"/>
          </a:xfrm>
        </p:spPr>
        <p:txBody>
          <a:bodyPr>
            <a:normAutofit fontScale="25000" lnSpcReduction="20000"/>
          </a:bodyPr>
          <a:lstStyle/>
          <a:p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11" y="-2458"/>
            <a:ext cx="4837466" cy="6749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158977" y="4028143"/>
            <a:ext cx="5841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</a:rPr>
              <a:t>2019 American </a:t>
            </a:r>
            <a:r>
              <a:rPr lang="en-GB" b="1" dirty="0">
                <a:latin typeface="Arial" panose="020B0604020202020204" pitchFamily="34" charset="0"/>
                <a:hlinkClick r:id="rId3" tooltip="Computer animation"/>
              </a:rPr>
              <a:t>computer-animated</a:t>
            </a:r>
            <a:r>
              <a:rPr lang="en-GB" b="1" dirty="0">
                <a:latin typeface="Arial" panose="020B0604020202020204" pitchFamily="34" charset="0"/>
              </a:rPr>
              <a:t> </a:t>
            </a:r>
            <a:r>
              <a:rPr lang="en-GB" b="1" dirty="0">
                <a:latin typeface="Arial" panose="020B0604020202020204" pitchFamily="34" charset="0"/>
                <a:hlinkClick r:id="rId4" tooltip="Comedy film"/>
              </a:rPr>
              <a:t>comedy film</a:t>
            </a:r>
            <a:r>
              <a:rPr lang="en-GB" b="1" dirty="0">
                <a:latin typeface="Arial" panose="020B0604020202020204" pitchFamily="34" charset="0"/>
              </a:rPr>
              <a:t> 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57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395051"/>
              </p:ext>
            </p:extLst>
          </p:nvPr>
        </p:nvGraphicFramePr>
        <p:xfrm>
          <a:off x="235973" y="235974"/>
          <a:ext cx="5053782" cy="3441289"/>
        </p:xfrm>
        <a:graphic>
          <a:graphicData uri="http://schemas.openxmlformats.org/drawingml/2006/table">
            <a:tbl>
              <a:tblPr/>
              <a:tblGrid>
                <a:gridCol w="1514169">
                  <a:extLst>
                    <a:ext uri="{9D8B030D-6E8A-4147-A177-3AD203B41FA5}">
                      <a16:colId xmlns:a16="http://schemas.microsoft.com/office/drawing/2014/main" val="4025561312"/>
                    </a:ext>
                  </a:extLst>
                </a:gridCol>
                <a:gridCol w="3539613">
                  <a:extLst>
                    <a:ext uri="{9D8B030D-6E8A-4147-A177-3AD203B41FA5}">
                      <a16:colId xmlns:a16="http://schemas.microsoft.com/office/drawing/2014/main" val="141932361"/>
                    </a:ext>
                  </a:extLst>
                </a:gridCol>
              </a:tblGrid>
              <a:tr h="917677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Directed by</a:t>
                      </a:r>
                    </a:p>
                  </a:txBody>
                  <a:tcPr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u="none" strike="noStrike">
                          <a:solidFill>
                            <a:srgbClr val="0645AD"/>
                          </a:solidFill>
                          <a:effectLst/>
                          <a:hlinkClick r:id="rId2" tooltip="Chris Renaud"/>
                        </a:rPr>
                        <a:t>Chris Renaud</a:t>
                      </a:r>
                      <a:endParaRPr lang="en-US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613621"/>
                  </a:ext>
                </a:extLst>
              </a:tr>
              <a:tr h="917677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Written by</a:t>
                      </a:r>
                    </a:p>
                  </a:txBody>
                  <a:tcPr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u="none" strike="noStrike" dirty="0">
                          <a:solidFill>
                            <a:srgbClr val="0645AD"/>
                          </a:solidFill>
                          <a:effectLst/>
                          <a:hlinkClick r:id="rId3" tooltip="Brian Lynch (writer)"/>
                        </a:rPr>
                        <a:t>Brian Lynch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924266"/>
                  </a:ext>
                </a:extLst>
              </a:tr>
              <a:tr h="1605935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Produced by</a:t>
                      </a:r>
                    </a:p>
                  </a:txBody>
                  <a:tcPr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u="none" strike="noStrike" dirty="0">
                          <a:solidFill>
                            <a:srgbClr val="0645AD"/>
                          </a:solidFill>
                          <a:effectLst/>
                          <a:hlinkClick r:id="rId4" tooltip="Chris Meledandri"/>
                        </a:rPr>
                        <a:t>Chris </a:t>
                      </a:r>
                      <a:r>
                        <a:rPr lang="en-US" u="none" strike="noStrike" dirty="0" err="1">
                          <a:solidFill>
                            <a:srgbClr val="0645AD"/>
                          </a:solidFill>
                          <a:effectLst/>
                          <a:hlinkClick r:id="rId4" tooltip="Chris Meledandri"/>
                        </a:rPr>
                        <a:t>Meledandri</a:t>
                      </a:r>
                      <a:endParaRPr lang="en-US" dirty="0">
                        <a:effectLst/>
                      </a:endParaRP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u="none" strike="noStrike" dirty="0">
                          <a:solidFill>
                            <a:srgbClr val="0645AD"/>
                          </a:solidFill>
                          <a:effectLst/>
                          <a:hlinkClick r:id="rId5" tooltip="Janet Healy"/>
                        </a:rPr>
                        <a:t>Janet Healy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94217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032" y="167148"/>
            <a:ext cx="3215149" cy="6469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75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10800000" flipV="1">
            <a:off x="324461" y="196644"/>
            <a:ext cx="2074609" cy="481783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747" y="373627"/>
            <a:ext cx="4399427" cy="5643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86813" y="678427"/>
            <a:ext cx="4503174" cy="6179574"/>
          </a:xfrm>
        </p:spPr>
        <p:txBody>
          <a:bodyPr>
            <a:noAutofit/>
          </a:bodyPr>
          <a:lstStyle/>
          <a:p>
            <a:r>
              <a:rPr lang="en-US" sz="2800" dirty="0"/>
              <a:t>I was watching a film called "</a:t>
            </a:r>
            <a:r>
              <a:rPr lang="en-US" sz="2800" b="1" u="sng" dirty="0">
                <a:solidFill>
                  <a:srgbClr val="C00000"/>
                </a:solidFill>
              </a:rPr>
              <a:t>The Secret Life Of Pets </a:t>
            </a:r>
            <a:r>
              <a:rPr lang="en-US" sz="2800" b="1" u="sng" dirty="0" smtClean="0">
                <a:solidFill>
                  <a:srgbClr val="C00000"/>
                </a:solidFill>
              </a:rPr>
              <a:t>2</a:t>
            </a:r>
            <a:r>
              <a:rPr lang="en-US" sz="2800" dirty="0" smtClean="0"/>
              <a:t>", it's a cartoon, of course </a:t>
            </a:r>
            <a:r>
              <a:rPr lang="en-US" sz="2800" dirty="0"/>
              <a:t>It's about the pets that can talk, and the main characters are two brown dogs. These two </a:t>
            </a:r>
            <a:r>
              <a:rPr lang="en-GB" sz="2800" dirty="0" smtClean="0"/>
              <a:t>dogs</a:t>
            </a:r>
            <a:r>
              <a:rPr lang="en-US" sz="2800" dirty="0" smtClean="0"/>
              <a:t> </a:t>
            </a:r>
            <a:r>
              <a:rPr lang="en-US" sz="2800" dirty="0"/>
              <a:t>are Max and Duke, and the owner has just had a son.</a:t>
            </a:r>
          </a:p>
        </p:txBody>
      </p:sp>
    </p:spTree>
    <p:extLst>
      <p:ext uri="{BB962C8B-B14F-4D97-AF65-F5344CB8AC3E}">
        <p14:creationId xmlns:p14="http://schemas.microsoft.com/office/powerpoint/2010/main" val="267912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F1EDC7-DFD8-4EF4-B1CD-F9CC8C70E2FE}"/>
              </a:ext>
            </a:extLst>
          </p:cNvPr>
          <p:cNvSpPr/>
          <p:nvPr/>
        </p:nvSpPr>
        <p:spPr>
          <a:xfrm>
            <a:off x="11520487" y="6315075"/>
            <a:ext cx="671513" cy="542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5" name="AutoShape 2" descr="Max | The Secret Life of Pets Wiki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5576" y="309562"/>
            <a:ext cx="56257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</a:rPr>
              <a:t>One of 2 dogs-Max, at first he was afraid to live with the children, but the 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</a:rPr>
              <a:t>owners son is 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</a:rPr>
              <a:t>too cute. And then he realizes he 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</a:rPr>
              <a:t>fell 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</a:rPr>
              <a:t>in love with him, and the baby needs to go to the kindergarten. 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</a:rPr>
              <a:t>Max was 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</a:rPr>
              <a:t>very afraid about his safety, because in part 1, he 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</a:rPr>
              <a:t>saw the 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</a:rPr>
              <a:t>outside world is too 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</a:rPr>
              <a:t>dangerous.</a:t>
            </a: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368" y="309562"/>
            <a:ext cx="3479840" cy="6238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05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E31AC8-843E-4EF5-B02C-A1C7C45E188E}"/>
              </a:ext>
            </a:extLst>
          </p:cNvPr>
          <p:cNvSpPr/>
          <p:nvPr/>
        </p:nvSpPr>
        <p:spPr>
          <a:xfrm>
            <a:off x="11520487" y="6315075"/>
            <a:ext cx="671513" cy="542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413" y="356726"/>
            <a:ext cx="4566720" cy="5958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86813" y="1425679"/>
            <a:ext cx="428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He started to become too outrageous until he met a brave dog. His name is 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Chicken.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Duke told Chicken about the status of Max, so then he started training 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Max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. And in the end, Max let the baby go.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943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382D8D-17EA-44BF-8F46-B0B39D0E0DE5}"/>
              </a:ext>
            </a:extLst>
          </p:cNvPr>
          <p:cNvSpPr/>
          <p:nvPr/>
        </p:nvSpPr>
        <p:spPr>
          <a:xfrm>
            <a:off x="11749087" y="6486525"/>
            <a:ext cx="442913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4AB74D-F7EF-4C6C-963F-416148E37AC9}"/>
              </a:ext>
            </a:extLst>
          </p:cNvPr>
          <p:cNvSpPr/>
          <p:nvPr/>
        </p:nvSpPr>
        <p:spPr>
          <a:xfrm>
            <a:off x="11306174" y="6482146"/>
            <a:ext cx="442913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484" y="285135"/>
            <a:ext cx="4984955" cy="1913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are many other funny scenes in this film. You guys can watch, too. 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recommend watching it.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7" y="2221563"/>
            <a:ext cx="8331802" cy="4055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60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305" y="1039200"/>
            <a:ext cx="389357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The moral story of The secret life of pets 2 is that it shows that children grow by facing new things and overcoming </a:t>
            </a:r>
            <a:r>
              <a:rPr lang="en-GB" sz="2800" dirty="0" smtClean="0"/>
              <a:t>difficulties.</a:t>
            </a:r>
            <a:endParaRPr lang="en-US" sz="2800" dirty="0"/>
          </a:p>
        </p:txBody>
      </p:sp>
      <p:pic>
        <p:nvPicPr>
          <p:cNvPr id="1026" name="Picture 2" descr="Secret Life of Pets 2' review: most laughs when credits ro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060" y="1039200"/>
            <a:ext cx="5595126" cy="4447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72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1782" y="383458"/>
            <a:ext cx="392307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333333"/>
                </a:solidFill>
                <a:latin typeface="bt_font_regular"/>
              </a:rPr>
              <a:t>Finally…</a:t>
            </a:r>
          </a:p>
          <a:p>
            <a:endParaRPr lang="en-GB" sz="2800" dirty="0" smtClean="0">
              <a:solidFill>
                <a:srgbClr val="333333"/>
              </a:solidFill>
              <a:latin typeface="bt_font_regular"/>
            </a:endParaRPr>
          </a:p>
          <a:p>
            <a:r>
              <a:rPr lang="en-GB" sz="2800" dirty="0" smtClean="0">
                <a:solidFill>
                  <a:srgbClr val="333333"/>
                </a:solidFill>
                <a:latin typeface="bt_font_regular"/>
              </a:rPr>
              <a:t>The </a:t>
            </a:r>
            <a:r>
              <a:rPr lang="en-GB" sz="2800" dirty="0">
                <a:solidFill>
                  <a:srgbClr val="333333"/>
                </a:solidFill>
                <a:latin typeface="bt_font_regular"/>
              </a:rPr>
              <a:t>perfect family film, Pets 2 is both </a:t>
            </a:r>
            <a:r>
              <a:rPr lang="en-GB" sz="2800" dirty="0" smtClean="0">
                <a:solidFill>
                  <a:srgbClr val="333333"/>
                </a:solidFill>
                <a:latin typeface="bt_font_regular"/>
              </a:rPr>
              <a:t>heart warming </a:t>
            </a:r>
            <a:r>
              <a:rPr lang="en-GB" sz="2800" dirty="0">
                <a:solidFill>
                  <a:srgbClr val="333333"/>
                </a:solidFill>
                <a:latin typeface="bt_font_regular"/>
              </a:rPr>
              <a:t>and funny, and ideal for a cosy movie night. </a:t>
            </a:r>
          </a:p>
          <a:p>
            <a:r>
              <a:rPr lang="en-GB" sz="2800" dirty="0">
                <a:solidFill>
                  <a:srgbClr val="333333"/>
                </a:solidFill>
                <a:latin typeface="bt_font_regular"/>
              </a:rPr>
              <a:t>The camaraderie between the animals is adorable, but it has plenty of jokes too to keep both adults and kids entertained.</a:t>
            </a:r>
            <a:endParaRPr lang="en-GB" sz="2800" b="0" i="0" dirty="0">
              <a:solidFill>
                <a:srgbClr val="333333"/>
              </a:solidFill>
              <a:effectLst/>
              <a:latin typeface="bt_font_regula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323" y="383458"/>
            <a:ext cx="4235551" cy="6253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17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96997" y="738138"/>
            <a:ext cx="3855337" cy="4722421"/>
          </a:xfrm>
        </p:spPr>
        <p:txBody>
          <a:bodyPr>
            <a:normAutofit/>
          </a:bodyPr>
          <a:lstStyle/>
          <a:p>
            <a:r>
              <a:rPr lang="en-GB" sz="2800" dirty="0"/>
              <a:t>Hope you enjoy what I </a:t>
            </a:r>
            <a:r>
              <a:rPr lang="en-GB" sz="2800" dirty="0" smtClean="0"/>
              <a:t>wrote.</a:t>
            </a:r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By: Adnan </a:t>
            </a:r>
            <a:r>
              <a:rPr lang="en-GB" sz="2800" dirty="0" err="1" smtClean="0"/>
              <a:t>Eliwat</a:t>
            </a:r>
            <a:r>
              <a:rPr lang="en-GB" sz="2800" dirty="0" smtClean="0"/>
              <a:t>.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      Grade 6 (c) 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819" y="738138"/>
            <a:ext cx="4623380" cy="462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54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315</TotalTime>
  <Words>277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Agency FB</vt:lpstr>
      <vt:lpstr>Arial</vt:lpstr>
      <vt:lpstr>bt_font_regular</vt:lpstr>
      <vt:lpstr>Calibri</vt:lpstr>
      <vt:lpstr>Trebuchet MS</vt:lpstr>
      <vt:lpstr>Wingdings 3</vt:lpstr>
      <vt:lpstr>Facet</vt:lpstr>
      <vt:lpstr>The Secret Life Of Pets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Fiche de travail 4</dc:title>
  <dc:creator>m.Bahou</dc:creator>
  <cp:lastModifiedBy>Bedour M. Al Ali</cp:lastModifiedBy>
  <cp:revision>47</cp:revision>
  <dcterms:created xsi:type="dcterms:W3CDTF">2022-10-28T16:28:19Z</dcterms:created>
  <dcterms:modified xsi:type="dcterms:W3CDTF">2022-12-05T07:24:40Z</dcterms:modified>
</cp:coreProperties>
</file>