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1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6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1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7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0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0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5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8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6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3006F-DEBA-47C4-9002-DD52ECC37A60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BC3C4-1167-432F-A6CB-A56D98C63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1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nica Schipper/Wire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Jeff </a:t>
            </a:r>
            <a:r>
              <a:rPr lang="en-US" i="1" dirty="0">
                <a:solidFill>
                  <a:srgbClr val="FF0000"/>
                </a:solidFill>
              </a:rPr>
              <a:t>K</a:t>
            </a:r>
            <a:r>
              <a:rPr lang="en-US" i="1" dirty="0" smtClean="0">
                <a:solidFill>
                  <a:srgbClr val="FF0000"/>
                </a:solidFill>
              </a:rPr>
              <a:t>inney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By Jad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73622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Who is he?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/>
              <a:t>Jeffrey Patrick Kinney is an American author and cartoonist, best known for the children's book series Diary of a Wimpy Kid. He also created the child-oriented website </a:t>
            </a:r>
            <a:r>
              <a:rPr lang="en-US" b="1" i="1" u="sng" dirty="0" smtClean="0"/>
              <a:t>Poptropica. </a:t>
            </a:r>
            <a:r>
              <a:rPr lang="en-US" b="1" i="1" u="sng" dirty="0"/>
              <a:t>Jeff Kinney is the best-selling author and illustrator of the wildly popular Diary of a Wimpy Kid series, featuring the everyday life of the very relatable adolescent Greg Heffley. Kinney spent his childhood in the Washington, D.C. area and later moved to New England.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i="1" u="sng" dirty="0"/>
          </a:p>
        </p:txBody>
      </p:sp>
      <p:pic>
        <p:nvPicPr>
          <p:cNvPr id="4" name="Picture 3" descr="The &lt;strong&gt;Wimpy&lt;/strong&gt; &lt;strong&gt;Kid&lt;/strong&gt; Movie Diary - Diary of a &lt;strong&gt;Wimpy&lt;/strong&gt; &lt;strong&gt;Kid&lt;/strong&gt; Wik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994" y="4654017"/>
            <a:ext cx="2704011" cy="220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38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What does he like to do?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/>
              <a:t>Jeff Kinney: </a:t>
            </a:r>
            <a:r>
              <a:rPr lang="en-US" b="1" i="1" u="sng" dirty="0" smtClean="0"/>
              <a:t>“Mostly</a:t>
            </a:r>
            <a:r>
              <a:rPr lang="en-US" b="1" i="1" u="sng" dirty="0"/>
              <a:t>, I listen to books. I don't have a lot of time for reading so I download lots of audiobooks. To me, it feels like reading. I also do a LOT of reading online, mostly about sports</a:t>
            </a:r>
            <a:r>
              <a:rPr lang="en-US" b="1" i="1" u="sng" dirty="0" smtClean="0"/>
              <a:t>.”   </a:t>
            </a:r>
            <a:r>
              <a:rPr lang="en-US" dirty="0" smtClean="0"/>
              <a:t> </a:t>
            </a:r>
            <a:r>
              <a:rPr lang="en-US" b="1" i="1" u="sng" dirty="0"/>
              <a:t>His hobby is writing. Jeff Kinney is a very successful writer with a focus on fostering self-confidence and resilience. He didn't grow up wanting to be a children's author. His dream was to become a newspaper cartoonist but, he wasn't able to get his comic strips organized.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b="1" i="1" u="sng" dirty="0"/>
          </a:p>
        </p:txBody>
      </p:sp>
      <p:pic>
        <p:nvPicPr>
          <p:cNvPr id="4" name="Picture 3" descr="&lt;strong&gt;Diary&lt;/strong&gt; of a &lt;strong&gt;Wimpy&lt;/strong&gt; &lt;strong&gt;Kid&lt;/strong&gt; - Magnificent Literature Wik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8345">
            <a:off x="7557370" y="4752090"/>
            <a:ext cx="1403286" cy="189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2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did I chose him?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I chose him because his book series “Diary of a wimpy kid” is my favorite book when I am really board. I also chose him because his work cures my boardem. “And because I couldn’t think of anyone else”</a:t>
            </a:r>
          </a:p>
          <a:p>
            <a:endParaRPr lang="en-US" b="1" i="1" u="sng" dirty="0"/>
          </a:p>
          <a:p>
            <a:endParaRPr lang="en-US" b="1" i="1" u="sng" dirty="0" smtClean="0"/>
          </a:p>
          <a:p>
            <a:r>
              <a:rPr lang="en-US" b="1" i="1" u="sng" dirty="0" smtClean="0">
                <a:hlinkClick r:id="rId2" action="ppaction://hlinksldjump"/>
              </a:rPr>
              <a:t>Click here for surprise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1293788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Ten interesting facts about Jeff Kinney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u="sng" dirty="0" smtClean="0"/>
              <a:t>1. He </a:t>
            </a:r>
            <a:r>
              <a:rPr lang="en-US" b="1" i="1" u="sng" dirty="0"/>
              <a:t>still doesn't have to shave too often.</a:t>
            </a:r>
          </a:p>
          <a:p>
            <a:r>
              <a:rPr lang="en-US" b="1" i="1" u="sng" dirty="0" smtClean="0"/>
              <a:t>2. His </a:t>
            </a:r>
            <a:r>
              <a:rPr lang="en-US" b="1" i="1" u="sng" dirty="0"/>
              <a:t>first decent drawing was of a turtle at the age of 3 (Jeff, not the turtle).</a:t>
            </a:r>
          </a:p>
          <a:p>
            <a:r>
              <a:rPr lang="en-US" b="1" i="1" u="sng" dirty="0" smtClean="0"/>
              <a:t>3. He </a:t>
            </a:r>
            <a:r>
              <a:rPr lang="en-US" b="1" i="1" u="sng" dirty="0"/>
              <a:t>plays the piano ‘very, very poorly’.</a:t>
            </a:r>
          </a:p>
          <a:p>
            <a:r>
              <a:rPr lang="en-US" b="1" i="1" u="sng" dirty="0" smtClean="0"/>
              <a:t>4. Jeff's </a:t>
            </a:r>
            <a:r>
              <a:rPr lang="en-US" b="1" i="1" u="sng" dirty="0"/>
              <a:t>brother Scott has written one of the songs in the movie, Diary of a Wimpy Kid.</a:t>
            </a:r>
          </a:p>
          <a:p>
            <a:r>
              <a:rPr lang="en-US" b="1" i="1" u="sng" dirty="0" smtClean="0"/>
              <a:t>5. He </a:t>
            </a:r>
            <a:r>
              <a:rPr lang="en-US" b="1" i="1" u="sng" dirty="0"/>
              <a:t>created the kids' website Poptropica.com.</a:t>
            </a:r>
          </a:p>
          <a:p>
            <a:r>
              <a:rPr lang="en-US" b="1" i="1" u="sng" dirty="0" smtClean="0"/>
              <a:t>6. His favorite </a:t>
            </a:r>
            <a:r>
              <a:rPr lang="en-US" b="1" i="1" u="sng" dirty="0"/>
              <a:t>computer games are the Mario Kart series.</a:t>
            </a:r>
          </a:p>
          <a:p>
            <a:r>
              <a:rPr lang="en-US" b="1" i="1" u="sng" dirty="0" smtClean="0"/>
              <a:t>7. His favorite </a:t>
            </a:r>
            <a:r>
              <a:rPr lang="en-US" b="1" i="1" u="sng" dirty="0"/>
              <a:t>sandwich is peanut butter and </a:t>
            </a:r>
            <a:r>
              <a:rPr lang="en-US" b="1" i="1" u="sng" dirty="0" smtClean="0"/>
              <a:t>jelly.</a:t>
            </a:r>
            <a:endParaRPr lang="en-US" b="1" i="1" u="sng" dirty="0"/>
          </a:p>
          <a:p>
            <a:r>
              <a:rPr lang="en-US" b="1" i="1" u="sng" dirty="0" smtClean="0"/>
              <a:t>8. His favorite </a:t>
            </a:r>
            <a:r>
              <a:rPr lang="en-US" b="1" i="1" u="sng" dirty="0"/>
              <a:t>song is ‘Brownville Girl’ by Bob Dylan.</a:t>
            </a:r>
          </a:p>
          <a:p>
            <a:r>
              <a:rPr lang="en-US" b="1" i="1" u="sng" dirty="0" smtClean="0"/>
              <a:t>9. He </a:t>
            </a:r>
            <a:r>
              <a:rPr lang="en-US" b="1" i="1" u="sng" dirty="0"/>
              <a:t>has two brothers and a sister.</a:t>
            </a:r>
          </a:p>
          <a:p>
            <a:r>
              <a:rPr lang="en-US" b="1" i="1" u="sng" dirty="0" smtClean="0"/>
              <a:t>10. At </a:t>
            </a:r>
            <a:r>
              <a:rPr lang="en-US" b="1" i="1" u="sng" dirty="0"/>
              <a:t>one stage he studied to become a federal law enforcement officer.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66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miley &lt;strong&gt;Happy Face&lt;/strong&gt; - Free vector graphic on Pixab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34" y="494621"/>
            <a:ext cx="6400800" cy="6008914"/>
          </a:xfrm>
        </p:spPr>
      </p:pic>
    </p:spTree>
    <p:extLst>
      <p:ext uri="{BB962C8B-B14F-4D97-AF65-F5344CB8AC3E}">
        <p14:creationId xmlns:p14="http://schemas.microsoft.com/office/powerpoint/2010/main" val="32479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Jeff Kinney</vt:lpstr>
      <vt:lpstr>Who is he?</vt:lpstr>
      <vt:lpstr>What does he like to do?</vt:lpstr>
      <vt:lpstr>Why did I chose him?</vt:lpstr>
      <vt:lpstr>Ten interesting facts about Jeff Kinney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Greg Heffley</dc:title>
  <dc:creator>NTC</dc:creator>
  <cp:lastModifiedBy>NTC</cp:lastModifiedBy>
  <cp:revision>5</cp:revision>
  <dcterms:created xsi:type="dcterms:W3CDTF">2022-12-05T13:33:05Z</dcterms:created>
  <dcterms:modified xsi:type="dcterms:W3CDTF">2022-12-05T14:02:36Z</dcterms:modified>
</cp:coreProperties>
</file>