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54F07-9CF7-4497-8416-DCC702C5E1DD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41D3-FBB7-427F-99E5-E0A94E7A3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56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15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7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9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2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C48C-724B-4B20-859A-DF8C7697EAFC}" type="datetimeFigureOut">
              <a:rPr lang="en-US" smtClean="0"/>
              <a:t>02-Dec-22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6BB684-32D3-4A7A-96C0-AEA3C780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i="1" u="sng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Jungle </a:t>
            </a:r>
            <a:endParaRPr lang="en-US" sz="9600" b="1" i="1" u="sng" dirty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Tia </a:t>
            </a:r>
            <a:r>
              <a:rPr lang="en-US" dirty="0" smtClean="0"/>
              <a:t>A</a:t>
            </a:r>
            <a:r>
              <a:rPr lang="en-US" dirty="0" smtClean="0"/>
              <a:t>layoub, Rita AlHourani, </a:t>
            </a:r>
            <a:r>
              <a:rPr lang="en-US" dirty="0"/>
              <a:t>K</a:t>
            </a:r>
            <a:r>
              <a:rPr lang="en-US" dirty="0" smtClean="0"/>
              <a:t>armel </a:t>
            </a:r>
            <a:r>
              <a:rPr lang="en-US" dirty="0"/>
              <a:t>A</a:t>
            </a:r>
            <a:r>
              <a:rPr lang="en-US" dirty="0" smtClean="0"/>
              <a:t>bawi </a:t>
            </a:r>
            <a:r>
              <a:rPr lang="en-US" dirty="0" smtClean="0"/>
              <a:t>and Celine </a:t>
            </a:r>
            <a:r>
              <a:rPr lang="en-US" dirty="0"/>
              <a:t>M</a:t>
            </a:r>
            <a:r>
              <a:rPr lang="en-US" dirty="0" smtClean="0"/>
              <a:t>usleh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148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9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urtles</a:t>
            </a:r>
            <a:endParaRPr lang="en-U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Turtles don't have </a:t>
            </a:r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teeth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turtles suffer from poaching and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over-exploitation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eat a lot of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food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can dive down to 960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feet in the ocean 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can hold their breath up to 2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hours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one-million, one-hundred and thirty-three thousand turtles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left</a:t>
            </a: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the last 100 years we lost 80% of the turtles on earth</a:t>
            </a:r>
            <a:endParaRPr lang="en-US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39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Rhinos </a:t>
            </a:r>
            <a:endParaRPr lang="en-US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hinos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will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extinct </a:t>
            </a:r>
          </a:p>
          <a:p>
            <a:pPr marL="0" indent="0">
              <a:buNone/>
            </a:pP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due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to persistent poaching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</a:p>
          <a:p>
            <a:pPr marL="0" indent="0">
              <a:buNone/>
            </a:pP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habitat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loss over many decades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They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run 30 miles per hour</a:t>
            </a:r>
          </a:p>
          <a:p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Their vision is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not good</a:t>
            </a:r>
          </a:p>
          <a:p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hinos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can weight between 900 to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2300</a:t>
            </a:r>
          </a:p>
          <a:p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Only 22,137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rhinos in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Africa : </a:t>
            </a:r>
            <a:r>
              <a:rPr lang="en-GB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15,942 white rhinos and only 6,195 black </a:t>
            </a:r>
            <a:r>
              <a:rPr lang="en-GB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rhinos</a:t>
            </a:r>
          </a:p>
          <a:p>
            <a:pPr marL="0" indent="0">
              <a:buNone/>
            </a:pPr>
            <a:endParaRPr lang="en-GB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&lt;strong&gt;Javan&lt;/strong&gt; &lt;strong&gt;Rhinoceros&lt;/strong&gt; | FaunaFoc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26" y="778162"/>
            <a:ext cx="4361873" cy="29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Poison dart frogs</a:t>
            </a:r>
            <a:endParaRPr lang="en-US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3362"/>
            <a:ext cx="11197318" cy="3878151"/>
          </a:xfrm>
        </p:spPr>
        <p:txBody>
          <a:bodyPr>
            <a:noAutofit/>
          </a:bodyPr>
          <a:lstStyle/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live 10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15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years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Climate change and habitat loss 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threaten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their survival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eat 14 times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 hours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If you touch them there could be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swelling</a:t>
            </a:r>
          </a:p>
          <a:p>
            <a:pPr marL="0" indent="0">
              <a:buNone/>
            </a:pP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nausea and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paralysis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are considered one of the most poisonous species in the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world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can jump 1.5 feet high</a:t>
            </a:r>
            <a:endParaRPr lang="en-US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South American Poison Dart Frog | Office for Science and Society - McGill 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0" y="2030516"/>
            <a:ext cx="4184609" cy="22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95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3"/>
            <a:ext cx="10515600" cy="1325563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Some Plants that live In the jungle 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09" y="1517939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Passion flower </a:t>
            </a:r>
          </a:p>
          <a:p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Bam boo trees </a:t>
            </a:r>
          </a:p>
          <a:p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Devils tongue </a:t>
            </a:r>
          </a:p>
          <a:p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Orchids </a:t>
            </a:r>
          </a:p>
          <a:p>
            <a:endParaRPr lang="en-US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Textures of Pacific Northwest Native &lt;strong&gt;Plants&lt;/strong&gt; | Cascadia Inspir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32" y="1595077"/>
            <a:ext cx="5830359" cy="41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09" y="309707"/>
            <a:ext cx="10515600" cy="1325563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Passion flower 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71" y="1135352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Passion </a:t>
            </a: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flower helps with sleeping problems and anxiety, as well as for heart 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rhythm </a:t>
            </a: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problems and pain, menopausal symptoms, and attention-deficit hyperactivity </a:t>
            </a:r>
            <a:endParaRPr lang="en-GB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It can survive the jungle with its large leaves that blocks the sunlight from reaching the ground, it has a very strong scent which attracts pollinators and camouflage themselves from predators like birds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Close-Up Photo of a &lt;strong&gt;Passion Flower&lt;/strong&gt;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71" y="4304144"/>
            <a:ext cx="4553529" cy="22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Bam boo trees 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152"/>
            <a:ext cx="8596668" cy="3880773"/>
          </a:xfrm>
        </p:spPr>
        <p:txBody>
          <a:bodyPr>
            <a:noAutofit/>
          </a:bodyPr>
          <a:lstStyle/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Bamboo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is used in almost 1500 things such as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food, musical instruments,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production of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paper, pulp,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water pipes bicycles and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furniture Bamboo </a:t>
            </a: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is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 fastest growing land plant in the world bamboo 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is known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for the pandas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favourite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food bamboo can also be used an medicine 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survives the jungle by sucking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up water from heavy rains that might cause flooding. It also provides shelter for many animals. A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jungle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has plenty of water for this plant to grow</a:t>
            </a:r>
            <a:endParaRPr lang="en-US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Picture 10" descr="&lt;strong&gt;Bamboo&lt;/strong&gt; &lt;strong&gt;Tree&lt;/strong&gt; during Daytime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47" y="4472348"/>
            <a:ext cx="2917998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1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evil’s tongue 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8" y="1578698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devils tongue is a very large plant that can reach up to 4 feet tall with leaves spreading out of the central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stalk Devil’s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Tongue has been grown over 2000 years,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today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it is one of the most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important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plant in japan It’s sold in blocks like tofu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they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put it in soups and stew-like dishes to provide a chewy texture.</a:t>
            </a:r>
          </a:p>
          <a:p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morphophallus konjac (&lt;strong&gt;Devil's&lt;/strong&gt; &lt;strong&gt;tongue&lt;/strong&gt;) (Amorphophallus rivieri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4" y="3971638"/>
            <a:ext cx="4438073" cy="2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9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rchids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76" y="1514044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Orchids can live up to 100 years the shape size and 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colour </a:t>
            </a: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depends on the species Orchids are a great source Of vitamin and 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anti oxidant</a:t>
            </a:r>
          </a:p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Orchids </a:t>
            </a: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will replenish and rejuvenate your skin you can use it for treating skin like wrinkles </a:t>
            </a:r>
            <a:endParaRPr lang="en-GB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Orchids absorb a lot of water and use it later on to survive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choyee's garden: Exotic but complicated - &lt;strong&gt;Orchid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38" y="4461163"/>
            <a:ext cx="4500870" cy="22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6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5608" y="2465160"/>
            <a:ext cx="6165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97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Some of the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animals that live in the jungle 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09" y="1816388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Jaguars 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Monkey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Sloth 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Bears 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Cobras 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Tigers 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Content Placeholder 4" descr="Northern &lt;strong&gt;Jungles&lt;/strong&gt; of Pahualaxa - Total War: WARHAMMER Wiki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8600"/>
            <a:ext cx="3542139" cy="2222469"/>
          </a:xfrm>
        </p:spPr>
      </p:pic>
      <p:pic>
        <p:nvPicPr>
          <p:cNvPr id="1026" name="Picture 2" descr="7 Great Jungles Around the World - WanderWis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08" y="3747047"/>
            <a:ext cx="3449246" cy="25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6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aguars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505527"/>
            <a:ext cx="10688782" cy="5135418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 jaguar is a large 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cat</a:t>
            </a:r>
            <a:endParaRPr lang="en-GB" sz="3600" dirty="0"/>
          </a:p>
          <a:p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Their territory is shrinking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GB" sz="36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They've got spotty 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spots</a:t>
            </a:r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</a:p>
          <a:p>
            <a:pPr marL="0" indent="0">
              <a:buNone/>
            </a:pPr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camouflage</a:t>
            </a:r>
            <a:endParaRPr lang="en-GB" sz="36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Jaguars 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are good/ fast swimmers</a:t>
            </a:r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r>
              <a:rPr lang="en-GB" sz="36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They'll eat almost anything. </a:t>
            </a:r>
          </a:p>
          <a:p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With one powerful bite they can kill </a:t>
            </a:r>
            <a:r>
              <a:rPr lang="en-GB" sz="36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endParaRPr lang="en-GB" sz="36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3600" b="1" i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HD wallpaper: leopard animal, &lt;strong&gt;jaguars&lt;/strong&gt;, animals, big cats, anim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772535"/>
            <a:ext cx="4682837" cy="31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Monkeys 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52" y="1393971"/>
            <a:ext cx="8596668" cy="3880773"/>
          </a:xfrm>
        </p:spPr>
        <p:txBody>
          <a:bodyPr>
            <a:noAutofit/>
          </a:bodyPr>
          <a:lstStyle/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Monkeys strengthen their bond by grooming. 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Baby monkeys are adults from 3-4 years. 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 largest monkey in the world is a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Mandrill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pygmy </a:t>
            </a:r>
            <a:r>
              <a:rPr lang="en-GB" sz="2800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marmosels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is the smallest monkey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 world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Spider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monkeys are very sociable. 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onkeys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live in trees, using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their tails they are able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to grab and hold onto things, to swing from limb to limb, while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some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monkeys live on the ground, only going in the trees when needed for food or safety.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Veggie Revolution: Wild &lt;strong&gt;monkeys&lt;/strong&gt; use tools - and choose the right on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5" y="609600"/>
            <a:ext cx="3934691" cy="24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loth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88" y="1440153"/>
            <a:ext cx="8596668" cy="3880773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Sloths </a:t>
            </a:r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spend almost all their lives hanging on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trees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Their slow paced lifestyle helps them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survive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sloths spend most of their lives upside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down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Their fir is a living breathing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microcosm</a:t>
            </a:r>
          </a:p>
          <a:p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they </a:t>
            </a:r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are very slow so the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predators </a:t>
            </a:r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find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them</a:t>
            </a:r>
          </a:p>
          <a:p>
            <a:pPr marL="0" indent="0">
              <a:buNone/>
            </a:pP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as </a:t>
            </a:r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an easy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prey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Sloths are blind in a bright daylight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Sloths are half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deaf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Sloths sleep 18 to 15 hours a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day</a:t>
            </a:r>
          </a:p>
          <a:p>
            <a:r>
              <a:rPr lang="en-GB" sz="2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sloth are constantly smiling because of their facial </a:t>
            </a:r>
            <a:r>
              <a:rPr lang="en-GB" sz="2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structure </a:t>
            </a:r>
            <a:endParaRPr lang="en-GB" sz="24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sz="24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Download &lt;strong&gt;Sloths&lt;/strong&gt; PREMIUM, Tema per Windows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68" y="2937164"/>
            <a:ext cx="4849576" cy="27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3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ears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70000"/>
            <a:ext cx="8596668" cy="3880773"/>
          </a:xfrm>
        </p:spPr>
        <p:txBody>
          <a:bodyPr>
            <a:noAutofit/>
          </a:bodyPr>
          <a:lstStyle/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Black bears are the largest land mammals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Bears are intelligent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animals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Bears have great sense of smell sight and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hearing</a:t>
            </a:r>
            <a:endParaRPr lang="en-US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Bears are land animals in North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America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one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of the most intelligent land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animals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Bears are afraid of loud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noises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bears have the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same claws as dogs 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bears lose heat from their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paws</a:t>
            </a:r>
          </a:p>
          <a:p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have four-chambered </a:t>
            </a:r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heart</a:t>
            </a:r>
            <a:endParaRPr lang="en-GB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Dear Person Reading This,: &lt;strong&gt;Bear&lt;/strong&gt; Skull Apolo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20" y="3696134"/>
            <a:ext cx="4842163" cy="29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2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26" y="0"/>
            <a:ext cx="8596668" cy="1320800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Cobras</a:t>
            </a:r>
            <a:r>
              <a:rPr lang="en-US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426" y="1089171"/>
            <a:ext cx="8596668" cy="3880773"/>
          </a:xfrm>
        </p:spPr>
        <p:txBody>
          <a:bodyPr>
            <a:noAutofit/>
          </a:bodyPr>
          <a:lstStyle/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Cobras are longest venomous snakes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can grow up to 18 feet long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toxic bite is powerful enough to </a:t>
            </a:r>
            <a:endParaRPr lang="en-GB" sz="28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kill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an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elephant</a:t>
            </a:r>
          </a:p>
          <a:p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are </a:t>
            </a:r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cannibals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Cobras are scared of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mongoose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obras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are considered the smartest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snake </a:t>
            </a:r>
          </a:p>
          <a:p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Even baby Cobras can </a:t>
            </a:r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bite </a:t>
            </a:r>
          </a:p>
          <a:p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Cobras can </a:t>
            </a:r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swim</a:t>
            </a:r>
          </a:p>
          <a:p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Cobras are deaf</a:t>
            </a:r>
          </a:p>
        </p:txBody>
      </p:sp>
      <p:pic>
        <p:nvPicPr>
          <p:cNvPr id="4" name="Picture 3" descr="&lt;strong&gt;Cobras&lt;/strong&gt; voadoras: a arte de voar sem asas - Natureza e Conservaçã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24" y="1899082"/>
            <a:ext cx="4662541" cy="24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7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Tigers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19" y="1548534"/>
            <a:ext cx="10515600" cy="4351338"/>
          </a:xfrm>
        </p:spPr>
        <p:txBody>
          <a:bodyPr>
            <a:normAutofit/>
          </a:bodyPr>
          <a:lstStyle/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nly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half of the cubs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survive</a:t>
            </a:r>
            <a:endParaRPr lang="en-GB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punch from a Tiger may kill you.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Tigers live for about 25 years</a:t>
            </a: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Tigers love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to play in the water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Tiger cubs are born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blind</a:t>
            </a:r>
          </a:p>
          <a:p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gers </a:t>
            </a:r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are the largest cats on </a:t>
            </a:r>
            <a:r>
              <a:rPr lang="en-GB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earth</a:t>
            </a:r>
          </a:p>
          <a:p>
            <a:r>
              <a:rPr lang="en-GB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They don't roar a lot</a:t>
            </a:r>
            <a:endParaRPr lang="en-US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Two Orange &lt;strong&gt;Tigers&lt;/strong&gt; Sitting Beside Each Other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74" y="2381941"/>
            <a:ext cx="4553245" cy="29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34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Animals that will be extinct </a:t>
            </a: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Javan</a:t>
            </a:r>
            <a:r>
              <a:rPr lang="en-US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Rhinos</a:t>
            </a:r>
          </a:p>
          <a:p>
            <a:r>
              <a:rPr lang="en-US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Poison dart frogs </a:t>
            </a:r>
          </a:p>
          <a:p>
            <a:r>
              <a:rPr lang="en-US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Turtle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hristian Images In My Treasure Box: Large &lt;strong&gt;Turtles&lt;/strong&gt; At The Akron Zo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365125"/>
            <a:ext cx="3124200" cy="2081498"/>
          </a:xfrm>
        </p:spPr>
      </p:pic>
      <p:pic>
        <p:nvPicPr>
          <p:cNvPr id="6" name="Picture 5" descr="&lt;strong&gt;Javan rhino&lt;/strong&gt; population holds steady amid ever-present peril - Sout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05" y="2581560"/>
            <a:ext cx="4151177" cy="2743928"/>
          </a:xfrm>
          <a:prstGeom prst="rect">
            <a:avLst/>
          </a:prstGeom>
        </p:spPr>
      </p:pic>
      <p:pic>
        <p:nvPicPr>
          <p:cNvPr id="7" name="Picture 6" descr="Strawberry &lt;strong&gt;Poison&lt;/strong&gt; &lt;strong&gt;Dart&lt;/strong&gt; &lt;strong&gt;Frog&lt;/strong&gt; | Oophaga pumilio 22 Apr 2018 Co…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77" y="4006418"/>
            <a:ext cx="2753574" cy="21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3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3613</TotalTime>
  <Words>849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Andalus</vt:lpstr>
      <vt:lpstr>Arial</vt:lpstr>
      <vt:lpstr>Calibri</vt:lpstr>
      <vt:lpstr>Trebuchet MS</vt:lpstr>
      <vt:lpstr>Wingdings 3</vt:lpstr>
      <vt:lpstr>Facet</vt:lpstr>
      <vt:lpstr>Jungle </vt:lpstr>
      <vt:lpstr> Some of the animals that live in the jungle </vt:lpstr>
      <vt:lpstr>Jaguars </vt:lpstr>
      <vt:lpstr>Monkeys </vt:lpstr>
      <vt:lpstr>Sloth</vt:lpstr>
      <vt:lpstr>Bears</vt:lpstr>
      <vt:lpstr>Cobras </vt:lpstr>
      <vt:lpstr>Tigers </vt:lpstr>
      <vt:lpstr>Animals that will be extinct </vt:lpstr>
      <vt:lpstr>Turtles</vt:lpstr>
      <vt:lpstr>Rhinos </vt:lpstr>
      <vt:lpstr>Poison dart frogs</vt:lpstr>
      <vt:lpstr>Some Plants that live In the jungle </vt:lpstr>
      <vt:lpstr>Passion flower </vt:lpstr>
      <vt:lpstr>Bam boo trees </vt:lpstr>
      <vt:lpstr>Devil’s tongue </vt:lpstr>
      <vt:lpstr>Orchids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Jungle</dc:title>
  <dc:creator>Tia</dc:creator>
  <cp:lastModifiedBy>Tia</cp:lastModifiedBy>
  <cp:revision>36</cp:revision>
  <dcterms:created xsi:type="dcterms:W3CDTF">2022-12-02T08:24:08Z</dcterms:created>
  <dcterms:modified xsi:type="dcterms:W3CDTF">2022-12-04T21:02:55Z</dcterms:modified>
</cp:coreProperties>
</file>