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EF16D7-6DFC-4443-99B4-890C513BDFDC}">
          <p14:sldIdLst>
            <p14:sldId id="256"/>
            <p14:sldId id="259"/>
            <p14:sldId id="257"/>
            <p14:sldId id="258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94e75bd63c1c76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3DAC-DF68-405E-96B0-E3119ECD055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F709-071C-4F1E-B9C5-1EAAAF9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5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3DAC-DF68-405E-96B0-E3119ECD055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F709-071C-4F1E-B9C5-1EAAAF9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6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3DAC-DF68-405E-96B0-E3119ECD055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F709-071C-4F1E-B9C5-1EAAAF9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3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3DAC-DF68-405E-96B0-E3119ECD055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F709-071C-4F1E-B9C5-1EAAAF9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6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3DAC-DF68-405E-96B0-E3119ECD055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F709-071C-4F1E-B9C5-1EAAAF9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3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3DAC-DF68-405E-96B0-E3119ECD055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F709-071C-4F1E-B9C5-1EAAAF9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3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3DAC-DF68-405E-96B0-E3119ECD055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F709-071C-4F1E-B9C5-1EAAAF9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3DAC-DF68-405E-96B0-E3119ECD055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F709-071C-4F1E-B9C5-1EAAAF9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4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3DAC-DF68-405E-96B0-E3119ECD055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F709-071C-4F1E-B9C5-1EAAAF9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3DAC-DF68-405E-96B0-E3119ECD055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F709-071C-4F1E-B9C5-1EAAAF9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5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3DAC-DF68-405E-96B0-E3119ECD055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F709-071C-4F1E-B9C5-1EAAAF9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4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13DAC-DF68-405E-96B0-E3119ECD055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0F709-071C-4F1E-B9C5-1EAAAF9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2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Paddington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11369"/>
            <a:ext cx="9144000" cy="1655762"/>
          </a:xfrm>
        </p:spPr>
        <p:txBody>
          <a:bodyPr/>
          <a:lstStyle/>
          <a:p>
            <a:r>
              <a:rPr lang="en-US" dirty="0" smtClean="0"/>
              <a:t>Alfaisal Thalji 6e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33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90" y="214603"/>
            <a:ext cx="340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is the director of this movie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306" y="1017037"/>
            <a:ext cx="1146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Director: Paul King</a:t>
            </a:r>
          </a:p>
          <a:p>
            <a:r>
              <a:rPr lang="en-US" dirty="0" smtClean="0"/>
              <a:t>Writers: Paul King/Hamish McColl/</a:t>
            </a:r>
            <a:r>
              <a:rPr lang="en-US" dirty="0" err="1" smtClean="0"/>
              <a:t>Micheal</a:t>
            </a:r>
            <a:r>
              <a:rPr lang="en-US" dirty="0" smtClean="0"/>
              <a:t> Bond</a:t>
            </a:r>
          </a:p>
        </p:txBody>
      </p:sp>
    </p:spTree>
    <p:extLst>
      <p:ext uri="{BB962C8B-B14F-4D97-AF65-F5344CB8AC3E}">
        <p14:creationId xmlns:p14="http://schemas.microsoft.com/office/powerpoint/2010/main" val="19064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579" y="214605"/>
            <a:ext cx="397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characters 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8579" y="786825"/>
            <a:ext cx="11000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Paddington Bear</a:t>
            </a:r>
          </a:p>
          <a:p>
            <a:r>
              <a:rPr lang="en-US" dirty="0" smtClean="0"/>
              <a:t>Aunt Lucy</a:t>
            </a:r>
          </a:p>
          <a:p>
            <a:r>
              <a:rPr lang="en-US" dirty="0" smtClean="0"/>
              <a:t>Mr. curry</a:t>
            </a:r>
          </a:p>
          <a:p>
            <a:r>
              <a:rPr lang="en-US" dirty="0" smtClean="0"/>
              <a:t>Mrs. Bird</a:t>
            </a:r>
          </a:p>
          <a:p>
            <a:r>
              <a:rPr lang="en-US" dirty="0" smtClean="0"/>
              <a:t>Mr. Gruber</a:t>
            </a:r>
          </a:p>
          <a:p>
            <a:r>
              <a:rPr lang="en-US" dirty="0" smtClean="0"/>
              <a:t>Mrs. Mary Brown</a:t>
            </a:r>
          </a:p>
          <a:p>
            <a:r>
              <a:rPr lang="en-US" dirty="0" smtClean="0"/>
              <a:t>Henry brown</a:t>
            </a:r>
          </a:p>
          <a:p>
            <a:r>
              <a:rPr lang="en-US" dirty="0"/>
              <a:t>Millicent </a:t>
            </a:r>
            <a:r>
              <a:rPr lang="en-US" dirty="0" smtClean="0"/>
              <a:t>Clyde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5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98" y="139959"/>
            <a:ext cx="445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the movie is about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21298" y="905069"/>
            <a:ext cx="11877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movie is about a bear named Paddington that </a:t>
            </a:r>
            <a:r>
              <a:rPr lang="en-GB" dirty="0" smtClean="0"/>
              <a:t>travels </a:t>
            </a:r>
            <a:r>
              <a:rPr lang="en-GB" dirty="0"/>
              <a:t>to London in search of a home. Finding himself lost and alone at Paddington Station, he meets the kindly Brown family, who offer him a temporary haven. A young Peruvian bear with a passion for all things British travels to London in search of a home</a:t>
            </a:r>
            <a:r>
              <a:rPr lang="en-GB" dirty="0" smtClean="0"/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1" y="290945"/>
            <a:ext cx="278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 Facts about Paddington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4691" y="889462"/>
            <a:ext cx="11729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loves marmalade.</a:t>
            </a:r>
          </a:p>
          <a:p>
            <a:r>
              <a:rPr lang="en-US" dirty="0" smtClean="0"/>
              <a:t>Why he always wear his </a:t>
            </a:r>
            <a:r>
              <a:rPr lang="en-GB" dirty="0" smtClean="0"/>
              <a:t>Red </a:t>
            </a:r>
            <a:r>
              <a:rPr lang="en-GB" dirty="0"/>
              <a:t>Hat </a:t>
            </a:r>
            <a:r>
              <a:rPr lang="en-GB" dirty="0" smtClean="0"/>
              <a:t>is because it used </a:t>
            </a:r>
            <a:r>
              <a:rPr lang="en-GB" dirty="0"/>
              <a:t>to belong to his Uncle Pastuzo, given to him by Montgomery Clyde when he visited Darkest Peru.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2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5985164"/>
            <a:ext cx="363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3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151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Paddington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Paddington</dc:title>
  <dc:creator>user</dc:creator>
  <cp:lastModifiedBy>user</cp:lastModifiedBy>
  <cp:revision>8</cp:revision>
  <dcterms:created xsi:type="dcterms:W3CDTF">2022-12-05T17:55:38Z</dcterms:created>
  <dcterms:modified xsi:type="dcterms:W3CDTF">2022-12-05T20:04:12Z</dcterms:modified>
</cp:coreProperties>
</file>