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78" r:id="rId2"/>
    <p:sldId id="294" r:id="rId3"/>
    <p:sldId id="279" r:id="rId4"/>
    <p:sldId id="283" r:id="rId5"/>
    <p:sldId id="281" r:id="rId6"/>
    <p:sldId id="284" r:id="rId7"/>
    <p:sldId id="292" r:id="rId8"/>
    <p:sldId id="293" r:id="rId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09" autoAdjust="0"/>
  </p:normalViewPr>
  <p:slideViewPr>
    <p:cSldViewPr snapToGrid="0" snapToObjects="1">
      <p:cViewPr varScale="1">
        <p:scale>
          <a:sx n="66" d="100"/>
          <a:sy n="66" d="100"/>
        </p:scale>
        <p:origin x="700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gonerd42.com/filmes/assista-o-teaser-de-enola-holmes-filme-estrelado-por-millie-bobby-brow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fesionesgataseriefila.blogspot.com/2020/10/contradicciones-feministas-la-moda-de.html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earofsherlock.com/2020/08/enola-holmes-is-coming-to-netflix-and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ldaintdead.com/review-enola-holmes/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sionesgataseriefila.blogspot.com/2020/10/contradicciones-feministas-la-moda-de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Enola Holmes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By:NoorNassar</a:t>
            </a:r>
            <a:r>
              <a:rPr lang="en-US" dirty="0"/>
              <a:t> 6D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96A6-27BB-548A-1FFD-5A2C80A9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584" y="594360"/>
            <a:ext cx="6766560" cy="7680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A0E4-1DB0-F8A6-A4B2-A8038CBD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907" y="1653834"/>
            <a:ext cx="6766560" cy="2700528"/>
          </a:xfrm>
        </p:spPr>
        <p:txBody>
          <a:bodyPr/>
          <a:lstStyle/>
          <a:p>
            <a:r>
              <a:rPr lang="en-US" sz="1800" b="1" dirty="0"/>
              <a:t>Enola Holmes movie talks about a young lord who is called “Enola Holmes”.  She had a great relation-ship with her mother “  Eudora Holmes, but at one day her mother disappeared randomly. It is on Enola's mission to go out in the world and find her mother. She had 2 siblings one called Sherlock Holmes and Mycroft Holmes. </a:t>
            </a:r>
            <a:r>
              <a:rPr lang="en-US" sz="1800" b="1" dirty="0" err="1"/>
              <a:t>Eudoria</a:t>
            </a:r>
            <a:r>
              <a:rPr lang="en-US" sz="1800" b="1" dirty="0"/>
              <a:t> Holmes husband had died and none of her sons wanted to be with her so they left. She was alone with Enola Holmes.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E0388-5992-7927-AE24-7233FF69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043" y="371535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Enola Holmes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64" y="994750"/>
            <a:ext cx="5693664" cy="322275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Enola Holmes is a young lord who is on her mission to find her mother. You could describe her as: Intelligent, observant and insightful. Her mother has taught her everything from chess to jujitsu and encouraged her to be strong.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5DB0F-0474-9378-17B4-182B8385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7660" y="1260909"/>
            <a:ext cx="4782996" cy="2690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BFA6A-5067-67E9-2616-A398458DE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7197" y="4799371"/>
            <a:ext cx="2933596" cy="19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ffectLst/>
                <a:latin typeface="Arial Black" panose="020B0604020202020204" pitchFamily="34" charset="0"/>
              </a:rPr>
              <a:t>Mycroft Holmes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BB02-9464-CEB2-1790-240E7118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09995-6BF3-0F5A-989A-B5EA67333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198" y="1961147"/>
            <a:ext cx="11119104" cy="4434840"/>
          </a:xfrm>
        </p:spPr>
        <p:txBody>
          <a:bodyPr/>
          <a:lstStyle/>
          <a:p>
            <a:r>
              <a:rPr lang="en-US" sz="2800" dirty="0"/>
              <a:t>Mycroft Holmes is a consulting detective and the older brother of  Enola Holmes and Sherlock </a:t>
            </a:r>
            <a:r>
              <a:rPr lang="en-US" sz="2800" dirty="0" err="1"/>
              <a:t>holmes</a:t>
            </a:r>
            <a:r>
              <a:rPr lang="en-US" sz="2800" dirty="0"/>
              <a:t> In the Novel series Nancy springer and its 2020 film adaptation. He had left his mother all alone .</a:t>
            </a:r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394636"/>
            <a:ext cx="6267651" cy="12329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Sherlock </a:t>
            </a:r>
            <a:r>
              <a:rPr lang="en-US" dirty="0" err="1">
                <a:latin typeface="Arial Black" panose="020B0604020202020204" pitchFamily="34" charset="0"/>
                <a:cs typeface="Arial Black" panose="020B0604020202020204" pitchFamily="34" charset="0"/>
              </a:rPr>
              <a:t>holmes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2213811"/>
            <a:ext cx="6400800" cy="301655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Sherlock Holmes is a fictional of the late 19th </a:t>
            </a:r>
            <a:r>
              <a:rPr lang="en-US" sz="2400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nd</a:t>
            </a:r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on the early 20</a:t>
            </a:r>
            <a:r>
              <a:rPr lang="en-US" sz="2400" baseline="300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th</a:t>
            </a:r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 Century.</a:t>
            </a:r>
          </a:p>
          <a:p>
            <a:pPr algn="ctr"/>
            <a:r>
              <a:rPr lang="en-US" b="0" i="0" dirty="0">
                <a:solidFill>
                  <a:srgbClr val="20212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Holmes is famous for his prowess at using logic and astute observation to solve cases.</a:t>
            </a:r>
            <a:endParaRPr lang="en-US" sz="2400" dirty="0">
              <a:solidFill>
                <a:schemeClr val="accent6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CA1F4-8E14-B385-987D-8E267AD60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7844" y="-105199"/>
            <a:ext cx="3346383" cy="2232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1F2F5-1C1B-7A38-31F7-AFC8C7072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70497" y="3722089"/>
            <a:ext cx="5982101" cy="29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Eudoria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HOlmes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0A525-7163-2C1E-BE7C-9A72E3EF2F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Eudoria</a:t>
            </a:r>
            <a:r>
              <a:rPr lang="en-US" dirty="0"/>
              <a:t> Holmes is a mother for sherlock </a:t>
            </a:r>
            <a:r>
              <a:rPr lang="en-US" dirty="0" err="1"/>
              <a:t>holmes,Mycroft</a:t>
            </a:r>
            <a:r>
              <a:rPr lang="en-US" dirty="0"/>
              <a:t> </a:t>
            </a:r>
            <a:r>
              <a:rPr lang="en-US" dirty="0" err="1"/>
              <a:t>Holmes,Enola</a:t>
            </a:r>
            <a:r>
              <a:rPr lang="en-US" dirty="0"/>
              <a:t> </a:t>
            </a:r>
            <a:r>
              <a:rPr lang="en-US" dirty="0" err="1"/>
              <a:t>Holmes.She</a:t>
            </a:r>
            <a:r>
              <a:rPr lang="en-US" dirty="0"/>
              <a:t> was left alone with a young child (Enola Holmes) after her husband passed away and sons left home. She devoted the time Until Enola was 16 to equipping her daughter with skills and a liberal education. She is a brave intelligent women. But sadly none of her sons like her except for Enola.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534DD-7E94-4E21-4FDB-78DD62D9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1275" y="4078224"/>
            <a:ext cx="5089407" cy="2860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5F33F-F50C-2466-3924-024159987F39}"/>
              </a:ext>
            </a:extLst>
          </p:cNvPr>
          <p:cNvSpPr txBox="1"/>
          <p:nvPr/>
        </p:nvSpPr>
        <p:spPr>
          <a:xfrm>
            <a:off x="1571275" y="7296234"/>
            <a:ext cx="5089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nfesionesgataseriefila.blogspot.com/2020/10/contradicciones-feministas-la-moda-d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783" y="347472"/>
            <a:ext cx="6766560" cy="768096"/>
          </a:xfrm>
        </p:spPr>
        <p:txBody>
          <a:bodyPr/>
          <a:lstStyle/>
          <a:p>
            <a:r>
              <a:rPr lang="en-US" dirty="0" err="1"/>
              <a:t>tewksbrey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383" y="1355397"/>
            <a:ext cx="5879592" cy="2700528"/>
          </a:xfrm>
        </p:spPr>
        <p:txBody>
          <a:bodyPr/>
          <a:lstStyle/>
          <a:p>
            <a:r>
              <a:rPr lang="en-US" dirty="0" err="1"/>
              <a:t>Tewkesbry</a:t>
            </a:r>
            <a:r>
              <a:rPr lang="en-US" dirty="0"/>
              <a:t> is a wealthy, progressive young peer who has recently </a:t>
            </a:r>
            <a:r>
              <a:rPr lang="en-US" dirty="0" err="1"/>
              <a:t>inheritd</a:t>
            </a:r>
            <a:r>
              <a:rPr lang="en-US" dirty="0"/>
              <a:t> his fathers land and tiles, However, he runs away from home, where he meets Enola </a:t>
            </a:r>
            <a:r>
              <a:rPr lang="en-US" dirty="0" err="1"/>
              <a:t>holmes</a:t>
            </a:r>
            <a:r>
              <a:rPr lang="en-US" dirty="0"/>
              <a:t> and soon discovers that he is in great danger from an unknown </a:t>
            </a:r>
            <a:r>
              <a:rPr lang="en-US" dirty="0" err="1"/>
              <a:t>indivistial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By:Noor</a:t>
            </a:r>
            <a:r>
              <a:rPr lang="en-US" dirty="0"/>
              <a:t> Nassar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">
        <p:cut/>
      </p:transition>
    </mc:Choice>
    <mc:Fallback xmlns="">
      <p:transition advTm="1000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{C7A48BEE-F880-4224-9224-DC179EEB34D0}tf78438558_win32</Template>
  <TotalTime>76</TotalTime>
  <Words>362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Andalus</vt:lpstr>
      <vt:lpstr>Arial</vt:lpstr>
      <vt:lpstr>Arial Black</vt:lpstr>
      <vt:lpstr>Sabon Next LT</vt:lpstr>
      <vt:lpstr>Office Theme</vt:lpstr>
      <vt:lpstr>Enola Holmes </vt:lpstr>
      <vt:lpstr>introduction</vt:lpstr>
      <vt:lpstr>Enola Holmes</vt:lpstr>
      <vt:lpstr>Mycroft Holmes</vt:lpstr>
      <vt:lpstr>Sherlock holmes</vt:lpstr>
      <vt:lpstr>Eudoria HOlmes</vt:lpstr>
      <vt:lpstr>tewksbrey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Enola Holmes</dc:title>
  <dc:subject/>
  <dc:creator>Noor Nassar</dc:creator>
  <cp:lastModifiedBy>Noor Nassar</cp:lastModifiedBy>
  <cp:revision>5</cp:revision>
  <dcterms:created xsi:type="dcterms:W3CDTF">2022-11-29T15:03:59Z</dcterms:created>
  <dcterms:modified xsi:type="dcterms:W3CDTF">2022-12-05T17:42:43Z</dcterms:modified>
</cp:coreProperties>
</file>