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6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5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7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8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6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0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9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1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8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71E19-6A65-41B0-9A9A-BC3D92532985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75FB-8910-44D1-ABD8-783B58B53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1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rlz=1C1YQLS_enJO1001JO1004&amp;q=Miss+Honey&amp;stick=H4sIAAAAAAAAAONgFuLUz9U3MDYysMxR4gIxLbOzc9OKtCSyk6300zJzcsGEVXJGYlFicklqUfEiVi7fzOJiBY_8vNRKAJlD9opAAAAA&amp;sa=X&amp;ved=2ahUKEwivmM2z8OL7AhVE0YUKHerWCdIQ9OUBegQIJxAF" TargetMode="External"/><Relationship Id="rId7" Type="http://schemas.openxmlformats.org/officeDocument/2006/relationships/hyperlink" Target="https://www.google.com/search?rlz=1C1YQLS_enJO1001JO1004&amp;q=Hortensia+Matilda&amp;stick=H4sIAAAAAAAAAONgFuLUz9U3MDYysMxR4gIxi8vy8qrMtCSyk6300zJzcsGEVXJGYlFicklqUfEiVkGP_KKS1LzizEQF38SSzJyURABVqLiTRwAAAA&amp;sa=X&amp;ved=2ahUKEwivmM2z8OL7AhVE0YUKHerWCdIQ9OUBegQIJxAN" TargetMode="External"/><Relationship Id="rId2" Type="http://schemas.openxmlformats.org/officeDocument/2006/relationships/hyperlink" Target="https://www.shmoop.com/study-guides/literature/matilda-dahl/them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rlz=1C1YQLS_enJO1001JO1004&amp;q=Lavender+Matilda&amp;stick=H4sIAAAAAAAAAONgFuLUz9U3MDYysMxR4gIxM8wMcvNStCSyk6300zJzcsGEVXJGYlFicklqUfEiVgGfxLLUvJTUIgXfxJLMnJREAM7Qth9GAAAA&amp;sa=X&amp;ved=2ahUKEwivmM2z8OL7AhVE0YUKHerWCdIQ9OUBegQIJxAL" TargetMode="External"/><Relationship Id="rId5" Type="http://schemas.openxmlformats.org/officeDocument/2006/relationships/hyperlink" Target="https://www.google.com/search?rlz=1C1YQLS_enJO1001JO1004&amp;q=Matilda+Wormwood&amp;stick=H4sIAAAAAAAAAONgFuLUz9U3MDYysMxR4gIzUyxM0zO0JLKTrfTTMnNywYRVckZiUWJySWpR8SJWAd_EksyclESF8Pyi3PL8_BQAjx9xT0YAAAA&amp;sa=X&amp;ved=2ahUKEwivmM2z8OL7AhVE0YUKHerWCdIQ9OUBegQIJxAJ" TargetMode="External"/><Relationship Id="rId4" Type="http://schemas.openxmlformats.org/officeDocument/2006/relationships/hyperlink" Target="https://www.google.com/search?rlz=1C1YQLS_enJO1001JO1004&amp;q=Bruce+Bogtrotter&amp;stick=H4sIAAAAAAAAAONgFuLUz9U3MDYysMxR4gIxywxNDMuLtSSyk6300zJzcsGEVXJGYlFicklqUfEiVgGnotLkVAWn_PSSovwSoBgApnzU6EYAAAA&amp;sa=X&amp;ved=2ahUKEwivmM2z8OL7AhVE0YUKHerWCdIQ9OUBegQIJxAH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Matilda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64698"/>
            <a:ext cx="9144000" cy="1655762"/>
          </a:xfrm>
        </p:spPr>
        <p:txBody>
          <a:bodyPr/>
          <a:lstStyle/>
          <a:p>
            <a:r>
              <a:rPr lang="en-US" dirty="0" smtClean="0"/>
              <a:t>By Rita </a:t>
            </a:r>
            <a:r>
              <a:rPr lang="en-US" dirty="0" err="1" smtClean="0"/>
              <a:t>Hourani</a:t>
            </a:r>
            <a:endParaRPr lang="en-US" dirty="0"/>
          </a:p>
        </p:txBody>
      </p:sp>
      <p:pic>
        <p:nvPicPr>
          <p:cNvPr id="4" name="Picture 2" descr="Matilda (1996) - IMD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218" y="262518"/>
            <a:ext cx="4262794" cy="631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95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movie Matilda talk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273" y="195441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Author is Roald Dahl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irector is Danny DeVito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movie Matilda talks about a girl that grew up with a family different than her.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girl Matilda is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smart, has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superpowers and loves school while her family don’t believe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her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don’t want her to go to school.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school her principal also gives her a hard time even though her teacher (Miss Honey) believed her and adopted Matilda in the end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741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Lavender who is 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K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iami Davael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Miss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Honey who is Embeth Davidtz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Matilda who is Mara Wilson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Miss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Trunchbull who is Pam Ferris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Zinnia Wormwood who is Rhea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P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erlman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Harry Wormwood who is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anny DeVito who is also the director 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Michael </a:t>
            </a:r>
            <a:r>
              <a:rPr lang="en-US" smtClean="0">
                <a:latin typeface="Andalus" panose="02020603050405020304" pitchFamily="18" charset="-78"/>
                <a:cs typeface="Andalus" panose="02020603050405020304" pitchFamily="18" charset="-78"/>
              </a:rPr>
              <a:t>wormwood who is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B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rian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L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evinson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  <a:t/>
            </a:r>
            <a:br>
              <a:rPr lang="en-US" dirty="0">
                <a:latin typeface="Andalus" panose="02020603050405020304" pitchFamily="18" charset="-78"/>
                <a:cs typeface="Andalus" panose="02020603050405020304" pitchFamily="18" charset="-78"/>
                <a:hlinkClick r:id="rId2"/>
              </a:rPr>
            </a:b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838200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1A0DA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GQAZAMBIgACEQEDEQH/xAAbAAACAgMBAAAAAAAAAAAAAAAEBQAGAQIDB//EADkQAAIBAwMBBQUHBAEFAQAAAAECAwAEEQUSITETIkFRcQZhgZGhFDJCscHR8VKC4fAjJERik8IV/8QAGgEAAgMBAQAAAAAAAAAAAAAAAwQAAgUBBv/EACcRAAICAQMDAwUBAAAAAAAAAAECAAMRBBIhMUFREzLRYXGBobEi/9oADAMBAAIRAxEAPwDzRSj3TzZLHdxn6Uzgs7hYC8ltIIwM7pBtBHn5/StNFt4oQs8+WZjiMf0+/wBfKnM0BhhYIWwcnvMevH7HmlbLecCWCyvXGl3AXdhGY9ArdR6HmgFDKSDjNWC32yMFaYt2QG3HGefD6fOluoWvY3DY4VwGXx4P+QatXYScGRl4zB0dwSY2YZGDg4z60TYPbQSh7lBMw6Ifu/5rWSJxZSvbrvZELMQRwPEgeOBk/wAUZ7JaTDdzLcamwELDMcbNt3evuq1j8QlNeSDiXfQPaKxZhDNYaeI9h3Rm3XGPlSL2n1Ow1K8+y6fZxLJKwjjNvwCxyANvxq6WGlaaIcGygUYwCIxSnWdFsYis9rCkc0XfRlUDBHSgBsR1qsiVmUvb2ojR2R9kIO0kHhWyPnSsTvNOQ0khC+GTj410t5XuYJpW6rOVOOmTuNaJb7ZWYkhTyADT2nQEOccyqoSteOmefrDtNge+ueyIYQJ3nI8/KmF1oylCYZNijoHbjPnWmkX0FnbS9spIDgjB65Hl/bQ+p6y95GYYouyjPXnkiiH0tnSNKtgY5PeBQQvIpIBPOOKlZg7cJ/xkgZ8DUrKYHdErtUVsKzWG3fbHgP4bT8B+9G38kjWartc97JUn73PH61x0i4Z2RCjnqBkdPnTmSzmuFcrGu0HA3np41Hba3+osORK9C8XLkFccd09OlB6lIZ5js/CoUjw6/wCaIvbYWhmyzHn7wAwfSg1VthCx5BOcij1gZ3SrHjEfezvZTabqds/9OcAgEqDg/DzqxWmjm80tGsJOwlVQOACMY6Y9cV53HcfZr2NDjmUKx8gWB/avRNGu1srdzPKsaKcbmbA56UN+DmaFR3DHiF6Xp8+mxTL9o7UrGDsBwA3kBzj4UkvdcumhvVuVjD26sTtRhnHiCevwp5YPch8u9vNC77zMj4OPTkHn3iuGt3NnHA67YwMZ2kjLkcgVXiFIIHEpumwyWmi9hOjLMWR3DDkEmT9xUO4nmm9rFHcWxjlkw4hhZmUAZOD+9cJLOFG275zzjjH7U3Ra25kVck8wK6impB6hxFzZ2AFjtBJ2+Ga04GfpR5soih70xbGdpZRn6Vq2n2wX/lEzekxX8qu3qA7SuCft8yw19JBZQSB9J1sHQWwDBTyeq5qUbbR26wIAxAxwNw4+tYrNc2BiPiZNrpY5fzK3bytFIjxzFe94A5Wmx1qc5ICrxksq9Tj8qVd0gAccCujqBzvAB8adZA3Jlswa/uXun3vIx8s54rta3ccFjMOe08G25+flRNl7P6tqsYbTtOuLhT92RIjsP9x4+tFar7Da7Y6Y1xNHDHMBnsI37SQj3gZGPQmuMARiGqyGziVCO3e6Mkznh2Kjwz76u3s5qInRrDUDsmA2uD+IjxpJpGmTylDJC8UWR95SMn41ZJNGtr4pJKjK69x2U4zjpmguwPEcqUjmEtBZ6dKJEcdowwiR5UN6qODVMub+XVtVkeNsW8WNo65xnnP9x+nkKtWrRWujaRcG3TE0qFFdjlunnVM0NYVvoUdisBQh2GOpH8VFHBM7cxLAS46bCPtMqt1+zx/kP3qa1IkREedqu+xnH4RXX2YtLzVJru4treWWKNli3RDcAABjp48Zo25tE3SpcIQcsGVxgj1o2ibbqWY9MD9kTM1dbOu1evwMyvPKYpm2KeAFQeQqRdrJu3Hu4rZAGjiIGSIz08cE1IBPKcdntTzr0TqrLgzG04tJ3r0EbadFAlqAyRsckktmpRFjZ4tl77LnnAGaxXkb9S62sM9zNNKFKg4lN298KODj5VYfZSFE1RbiZEbsR3FdQV3H3H3Uht5MsXcCrNpsbQybcjd2gyPLgHHwzWg/AjFQy0vp1Z2Y5UAA8EHkCuiyLK5Zxuz4kZpLC+d655CA/nRNpLxg+HFUBjJhd3pWn3eZAOzl6gr0J8Mil50pe1eRJY+xlw23oQcfx40XHLwRmtI5lBdD4Nxz4Hn/AH0qpVTCK7ASr6/7LXerw7xMkRijYKhcbT164+FVFPYrWh2SLB2EobDFpFKHHRhjp8a9Wll7gUHqR41jdvIznr76iqAJxjuOTMew+mQ+zOli2ik7WZ23zyk/ff08APCmuv2dtrVhOXjxeLAwhlQ4JOOAfMZoWBMLkH86M3EDA8quDiUYZBE84aLsoo1ijVnRAoB+ZPzob/nc5ZSp8qsN9HHBdzrtAKueMUvu9z/dQ+ta66hywAQ488TKNFSVEbhu/P8AekY2IYWcOf6B0qVLDetpGCTkDwqV4TVAeu/Hc/2aFZOwc9p5ocqpIb0FXG2SSO4dJD337+f/AC8ao8N2INXhSeYxQJIpkYLk7eD4c+7ivQJHgulS6s5UljP4kOf4r0lhyZKVwMxtasWvs9N0I49GP70fZxZmcUmgudl/bA9GRx9Vp/Zn/qiPNaqIYzpHajcQc/WobRUdWz1GOvxH613YHPT864zZ7Pg8gg9enn9M1DJNZo41kQE9Mnx9w/U0PKcEFK7FdzyEk8YXx95/X6UJI21seHpXJ2MbZiBz+VELOrFj78D/AH50LZOjpzwa7pEAMA+ZrskrftAUg1O4kBCblVic4xx/ihNKuP8A9K7jtoZ5MNwxXORx19K39vLYRXFtMyjdJGUyeM4b6/eqv6HdTWl+ZLZgpMbLuI6A/wCiiNaXT061G7p+exj9NKNXuMuNnYzASqLky7ZCu8E46CpWNCVvsOVlwN54qV5fXapqtQ6cHB8RYrzPF9UhMN4QXR8qDlGyPEfpTL2eZmm39q6svdBRipx5cUmnlWU5VWXC471MdFlXtVVD3hjdxXpLM7YrTgMJenldEtJ2bd2cuCx64bj88VbbCTE0Yb8S8VTbjnSJfMJu+XP6VbLM7o7GRecg/lQ6mJHMYtUA8Ry/I/330Jd4WM72Cq5CZY4A3EAZPh1ovDEfx761liEilZEDqRgqwyD86ucwYi6RHRSiSJJt6smSCSM+PPj40JkhyGA6+6j5lWFNsahEAwFUAAUtdsyZB+tcGcS0ZW4zGWX8IpdLqN8LiBYWij7SRV7y5PJA5OelEC5MFpMxPCoQfcSP4pLqd3iKKRDtIYEHyoVjHoDiFqUckxddSPLcXMc8du9xE+IhFHtUjz9PWsW1oLePBOXP3jXSK8jwd4Q+WHI/+a6fb7AcSRHx/wC5xx/66eobT0nJbJ+0I1owQvGY89n4o2sm3PgiQjr7hUqaFd6OtmxuLy3hZpCVRyzEDA6kKKleb11Rs1LuoOCYLcPM8av55J+zMrbiA2OKI0mVykCEjarnHA/OpUreb2mKV+4S8xnfZlG6FSD8as2guWto1bkIAy+4kEGpUpervHLu0sasdg5+tY3bh0A+FSpRYIQS8UGLnypTtG89fnUqVDJMar3NBdl6u6gn60k1AD7IuQD061KlBf3CHT2GVrULlkYqiIB6UvWQySgsB9alSjYERzGqqpUcY9CazUqVWdn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27000" y="2889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data:image/jpeg;base64,/9j/4AAQSkZJRgABAQAAAQABAAD/2wCEAAkGBwgHBgkIBwgKCgkLDRYPDQwMDRsUFRAWIB0iIiAdHx8kKDQsJCYxJx8fLT0tMTU3Ojo6Iys/RD84QzQ5OjcBCgoKDQwNGg8PGjclHyU3Nzc3Nzc3Nzc3Nzc3Nzc3Nzc3Nzc3Nzc3Nzc3Nzc3Nzc3Nzc3Nzc3Nzc3Nzc3Nzc3N//AABEIAGQAZAMBIgACEQEDEQH/xAAbAAACAgMBAAAAAAAAAAAAAAAEBgAFAQIDB//EADMQAAIBAwIEAwcDBAMAAAAAAAECAwAEEQUhEhMxQQYiURQyYXGBkaEVQrEHI2LBgtHw/8QAGgEAAwADAQAAAAAAAAAAAAAAAgMEAAEFBv/EACMRAAICAgICAwADAAAAAAAAAAABAhEDEiExIkEEE1EUMkL/2gAMAwEAAhEDEQA/AFK0K5xwZ9KJlnjshzbnCDsOpP0oC6vVsLcSHAdtlpbv732qYtNIeIYwxPSkwha5GSlTL+68VKFdbaAgnZWbY5+VZHiaeK2VTwRtw42GTn50qM5Emff+Oe9cm500nDg9abrFAW2Ny+M71YlCSDAwCcZOaJi8b6oJgou2CDqvY/Sla10i5kHkBq50zwvczSqJGUA+vUULcQ1CTGbRtQk1ESmTjKJvxnrn0/8AelHahcRz6VDFEo5kTHORR0Hha40TTTPaSieBgGmUjzDHXFUdw7PDI6jlxualmlsak9HTBryOK4tyJpeXMi5VR0NL9nzp5OUCxA90Uw2ptLSeZ7zideDyj1o/SrfS7+1knhDK6ftzg1lqInLJXSRV/pt1PiO/XkxIuUI3yaVbsSQ3ZRmLrnrXptt+m3djcQTxT5jTyNnfNLcegCUiWI8UZPRutDHJX9gJSfsqI7YyIpzjapV1JptxG5VVGO2KzRffj/TNoiZqd011Oqg9MjGdqCkRVGBsf5rsZR04QD3ON60Z+IHiAP0q3hDgZC5k821MvhuwF5OZHU8C/mqRYeORVHfGa9B0VYIrVUhAGBv86VllS4HYIqUuQ+KCKPAVABRkSrxh8bj0oVn2o6xtmmXBYhSOtR7M6FIZdP1ECIRnBGPnVJ4wtILfSIngUKnM6CswILaUo0udsihvEepe2Wi6ZyV2UyCUtjGBnAHejj3yJyxTVilqc6vb4j3yBQmmGSNhwZXJ3xVtHGlxGoSEeXqPWpaw8i+yU4Q37TWbRbo5z8n2E6bcvBqDIgLo64Pwq1sisUHK5XmDZ4qGj4YJPInmbfNbcyRXLsc52xSskdlQH0e2ztNLHG5EkZB67VK0bic5bBqVP/Fj7QX1HkbqQxz1rHYVaa3aGC8dlHkk8y/7FV3LePhMkUioe7IQPvXZTsNphNqhkk264pt0EExkg+Ud/WliPhRVx+4eY+tN+kuklmqr0A3xSsvQ/AvIOLDO5AHrQ97q8yQlbVhGg6vjc/Kuki+UjqPT1odbduZzJd9sBeH3aTFK+SqV9I4aLIJ3FwZJS57u2c0wS6U88sdw7vy3QBeE7ZGcg/fNA6dp6wgscKvVUq60y/a3lC8YaI9VbcGsb5NrG3GgXlLZavEWwEOM/WrS+s7TnNIwEmPdI7VQXds0GruyyFraXzpk54R6fT/qjrS6E8M0RYEjdQKgzY5R5j2cp4nFnN1Ckjf6VzKdNjRNwrezc5T7g81cLK8SR8YO1WY57JNjNq7Nym+4NZogQzXGXjTIzipW21Zm0f0R7K8tNReH2kojwsHHF0OKvmYTQkTqG3wQwBzV3qiLbXMtuiWkhjOzImxrnf6WL2z/AFK0iKoMC5iTrE4/cP8AE9/T+HZK7RX8eaj4y9inqGiwTQl7NeB4x7mNvlQ/hyXeSNieLuPSmCOIRBipLB9z3yfXNV0elxQXLSoz7uW4fTNApWmmHOGs9oh422ou0aNWy2CfjQTnyE960DZI+FDQ6ORMtLiQSkqm2aqpLqZZEQyrHGo3VVB+uTW08rxhSiu23RRv+aHTnNKCYljUnfiOTW4ozdvocfY9OUoW5k2YxjIOd9/90Na6HGk/NgW5J9FQ1vFf31kBb27jsc8PqKs7aPWrnLSXfJVRknbOK1JxXZzpvybKS6khs7gLNxrk+ZX70X4ed5romfTspK39s4wMUk+IdX9tedGzIyOU5hOSxG1XuheIdXl0qFZVVFgPDkLuaVkx0rQjLNHpUlikZAEarkA4qUNYB7q0imkuGJZftWKh3AqP4KOuahLfuk81vBbiKMJiIYzjuavfDms2cNtDaQBpZJSBlVyCT8aVbmCW7glgjBZnGEC7kn0p68N6XJp+lWy3EQikWIAptkH4kV2IY3kK3JREW8jihu9St7eMRxw3TCNB2BCn7ZJqu4sA5o7xeW03xTMG2gvFEqntnAVh+B96BffcdDWprWTRRHmKNGbO1QD61oQQc1kORjue9aow7hvMpI6DFYkcNIpA6HJrWPLuqAgM5woJ6mm3S/Al9cFXvJYoI++DxNj6bfmijjbfAEsqiuSjuL1pNfjhSTggMIbf1wKYLCb2cx3bzB45dmiJzmmRPBGiLObgRTmXhC5Mp2xtkA7VVah/T93vIriw1Moqb8E6Z/Ix/FazfFlLohyZFLoovEXgi3lE2pWjpCCOaIsbZ61w0eTUrmzCfo4Fs498kdfWvRbfSZhFFHctE/AMEDO9cb2MxMFZJYoMYwq5H3FRzx5VHziA3aK/SBFFZKkq8LA7jiqVBomlyEu1zPknPvdKlIpgclrbadp2lrm3t40cDaQjif7netmlEoYjfYVqZC/EegNYgOcj4V6ZUlSHCh/UPRjqOli4gXM9pmRduo/cPtv9KRdPuudCAx3Ar2llDAqwBB2IPevJvE/h2TQtSMlsp9ilOYiP2/4/TtUeeHsrwT/ycCR3rnMyjHCMtWHPFGGHU1I0wpP5qayqg3wvYm91csd0gAb/AJHp+M17TYAi2UHtt9KQPA1msGmCecqhuZSVJPXsP4r0OAcPl9BV+CNQs53yJWzrUrNYppKalWIPC/CfUCufFcJ1jRx/i2P5rvWM5rA0Az6Za3EnMcFGPUK2KzRuAetSl/TjfozUoWYnetoD/cI7YqVKYhjMyHCkjsM0rXkrT3qxThZYpiFdHGQQalSlyNoUNdto7C+uIbfPArDh4jnGRXHS0F7qVtaTZEckqo3CcHBrFSoV2XW9R0nc88xqAscXlRV2AHSnLw9cSXFmjSnLAkZ9alSuhDo58+i1FQ1KlEKMN7tc4zvUqVgfo2NSpUrDR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27000" y="866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GQAZAMBIgACEQEDEQH/xAAcAAABBQEBAQAAAAAAAAAAAAAGAAMEBQcBAgj/xAA4EAACAQMCBAMFBgYCAwAAAAABAgMABBEFEgYhMUETUWEHIjKBkRRCcaGxwRUjUtHh8YLwFmKS/8QAGQEAAwEBAQAAAAAAAAAAAAAAAgMEAQAF/8QAIhEAAwACAgIDAQEBAAAAAAAAAAECAxESIQQxEyJBUWFC/9oADAMBAAIRAxEAPwAk16Jl0kkE9KySZj47/ia0zWNXFxpjRr1xWW3Mmy4cNyO6o8SaXZVkHact4JLiVYolLOxAAruk2k+qTtHAMJGu6Rz0RfM1PvIyGFrahl3D3pQPe2+f64+vamcl6BmHRDkgW3jLynLD7v7VyylnvLgQ2Vm07jmyoucD18qjcR30juUjI8TkZGPP3u5+fX8TVDHqN1bIEhmkRA244Y8z5msiXXbLsufFjXHEg8bQ71laRtNmjXBOBnC48+VR7nTLuztVnurJ1gYcpUIdfmQeVCsHEmr203ipezCQdy2edTJ+LNVvVJuLhy5AUsDg/wDfOjeLr2IjyVL3wRq3sqmgjMybsAY2tnkc9vl+9aNd31vbws0kiqAO5r5x0jWbmCM/Z9olHPapwDXLjiDU7xmM87c/u5PKhSaXsXlqbvklo33TNWs7mVzHMp+dXdu6vHuU5FfNVjq15an+TKwz151ovDHFN/aWp8QCdOuGPShl/GDx5ejU2IB6ilWV3vtHvfHIjtlVRywaVc8lP/k74yomZVRlwKBtUiMuoBIlLMx2gDzqzkvrpoy204xU/wBmmnnW+MopJ0zDZKbl89DtxtH/ANEfQ0b6WwG9hdpnDTWNnb6HAi7wRNqUgPxv1EefIDAP+6oNZQJeSWunHxZmYtNLjIz05Z5YGPw5VpN04C3NrbOBdHnPK3Rd3MD1JBzj64oZ1yytND4cO3Ml1dEqrMvNuXNj5DlnHkBUMU97f6Up9aMu1uKMBijbieRI8+9Q9H0hrhpbmQYt7Yd/vN2FWkFvJKioRu8VuWep9f8AvnRRqVklnottYQAKXyWPck4/v+VV1fHpARj5bZmN1bbSMd13fjnp+RFNtbyJtHdlyKLP4X/Edeht419wzEEj+lf8BRTWraaYb2FAuAqDIx5ijWT8AcP2D+nySxzIVzyPT9qII7Jry5YQIS+NxVe486jvp6wXMikgDOQPlVjwfqQs+LdPlbnGZ1jcHurHaf1/Kub2Ylo8PYPD8cb/AEq2sLidIdmyQD0Wttl0Sxkcl7dDz/ppxdKs1TasEYHltoNU/wAN5JGESRM7lih+lKtO1jRLT7a21QoI6UqX8iHdGb+Gv2Q+6OlGXsds4bfS9W1CQBfEnEZY/wBCLn9WP0oT2AWJbviiazuP4T7I7mSM/wA258VE5fediv6UWV/XQjRT8JcWS6pqN6twrFLi4e4ZPve90T6bRj0Hly57S9cL67NaklYlthHBhcgZ+JqF4IJuHNXLbiXbnmJeuT90+vnV3pmkf+SalH9qmzICZHVRyTyUfQcuwFdamXyDnbWifoGj+JJBdRxN4SpkZHXy+gIH/Gp2paZeT3LCNDhIh4eRyJzRWfB0yyWKMAFFwBQTret28UpjuXnlkY4Vd7Zb8FX+1STdXe0WpTMdi4X0HULTVXu76MJGFkEWWHXkAfnz+lQuIuHtWnmEtvGzBY057h8XcV3Q9UgnbfFFKobmGck5HTv86M5ZhDpZnaTKKu7Joru4rZ0xNQZ3rvD2oNrk08MBaBsEHPkAKHmsrmz1GPfE6t4g2+veibVtYBlQ3aTKjnKqNwPPvyHL61I02O3m1vSXQtJbyM3us27GVI60+apL7E+SZe+JuynIGeuK6elR4pC4BBpu7v47QZmOB5035p1tkvFt6IGo6Z9pufE3Y5Y60qlLqMLjcG5GlUzvF/R2sn8MXbnYnHOrrXSI+CdAst3uyXEbE+mT/eqW3O62HpVvxxbOmj6Xb/BtjIHI8iBgUWZ/aV/puNfpWposs0aBUzEq7mfPTOTj1NHvCOhW1gTHGp34yzHvVLwlqFvqWkg2zfzUCrOmRlDjly/ejDhvDeJ7xZo22nPWk1dOuDKbUqecjOrWWHbIyDQpq2h2F3G6zRDJxkqOZrQtWQGIGh2WJW645Uq08WRpBYaVxqkC2naO1svhRkmMDaoIyQM5qfqUDDTXgPTBFWkkyxAM3uqOpAziq6+1GzaN2mkeIjs6Fcj8DzoedU9sekktIHbjTk1GWCe5ciWNVVT2wOlRNURNGW0lh5bZic/8TRXp8cU9ksiYKmhHj8nZbQr13Fvyx+9UY8lVemIzRM4217CXRfaTBAvh3i5/9hUDibjqPUpIktjtiQ5JPes3WCQ08LNz51Zxk87k/YbxcXFEA8T86VBYs3x3rtD8OP8AgXyWHnCtgbqeAFcqGDv+A6D5mjfijQv4hb26YyYom+uKb4X05NI0pby5X3ygIH54+v7VL4j4ht9H0O4u52UzLHsVAfikPYV5+TJzyaQ1bXo+fbq4vNG1e5is7iS3mgd0eRDgsob8+efrWo+x/VWluJPGkd/tYyS7ZO8ev4fpWM6ncyT3LyyNl5ss58yWJ+maOfZnJJ9lmMZIeJ9ynyr0ci4zyfsDH9qcm561Lsgx50NNI3PFNXHEsd7bqk2I51+Idj603b3KzfD0Nefm3VOi7BPGdESbiDTrVyk1yocdVHM1Fudf0iQZaRRjucVa3VhbXJBkgRiOhxVdd6NCR78SY7AGglwPRIsruOe38SBg8R6MOYoK4slE2pqnXYn6/wCqIrzUINLsWd2VI1HQVnF1q5ubqWd+Rc5APYdqp8fH9nRN5WRcOJYRqMjlUpVGOlD6apg9amW2qCSQLmrdHn7LxIGZchaVSLe6j8IZPOlWaYXRrHFF9b6bYeNOwEUIyPVu1YBxTxJNrV46pkRKSI1J9evzrQfbdqDv4FjC2I0G9sdzWX6Pp++B7+7ika3LBFIXORkBj+A/x3qbxPHTp2/YV21KkqmXx39wjA90E9K07gWCK2hDQOHXaBuXue9Z5fTeLMWRFRB7ibU2jAAFTrGfULHZfaczQJI+wKr5zjHxA9ufU+vlVuXC7nSAxZFFbZreq6LHqEZltJBDcDnj7rH9qGGv9T0GYLfW7hAeTjmp+dR9L9ovhfytUtNxBwZbZhz+R/Y1eJxXoupoY0u48tyMc42E/Xr8q89Rmx/WltFyvHfcvTHbHjGwlX+ZJsb1pvU+MtLgjLPcIcfdU5J+VCfEsdnZh57dFUAZwtA6QSzlmwAxyfeOMnrTo8aK7F35NR0XGr61ca5cl2ykCn3Is/mfWosiHJ5ZHLFNafC+d2cKOoNWxjXpyPqKfpLpElU67ZUm3Yk7V5ds07bROkgOKtFRR2FccKO1dsAlRzPsFdrxCw2dqVGcFXE8Qv8AWIbW4Zilywjdh8QHu9PXnXrjiCPT7SC0t1Ai8QwgY+FQOwHL8qVKt8NfRjs/szG4zuYZOA7YHz/xTsWoXUETwRy+4ylDuUMdpGCMkf67V2lTxIztBIz3rt1l3LuxLHHPA8qVKsOGpJpA20O20quVLEjpTbTSRsAHYqD0JyKVKs/TidzR1KkjPWpsdKlSL9mjwNeZDyrlKgRg7CTsrtKlTDj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27000" y="14446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data:image/jpeg;base64,/9j/4AAQSkZJRgABAQAAAQABAAD/2wCEAAkGBwgHBgkIBwgKCgkLDRYPDQwMDRsUFRAWIB0iIiAdHx8kKDQsJCYxJx8fLT0tMTU3Ojo6Iys/RD84QzQ5OjcBCgoKDQwNGg8PGjclHyU3Nzc3Nzc3Nzc3Nzc3Nzc3Nzc3Nzc3Nzc3Nzc3Nzc3Nzc3Nzc3Nzc3Nzc3Nzc3Nzc3N//AABEIAGQAZAMBIgACEQEDEQH/xAAcAAACAgMBAQAAAAAAAAAAAAAFBgAEAgMHAQj/xAA1EAACAQMDAgUBBgYCAwAAAAABAgMABBEFEiExQQYTIlFxYQcUFTKBkSOhscHR8DSCUlNy/8QAGQEAAwEBAQAAAAAAAAAAAAAAAQIDBAAF/8QAJBEAAwACAgEDBQEAAAAAAAAAAAECAxEhMRIEE1EiMkJxwUH/2gAMAwEAAhEDEQA/ABmhajvQQrGzP9KdtI8Mapcutw8aRR9QGPNKvg1Y0ljYgcmutx3rJbhVcD00Z6GZw77RLs2OvG1k4ZF5x9aWBqkY6UR+0CQ3Hii8eRtxyOT8Uu7V7io2/qY6XAQOrKe9Y/iYz1qlsj7DHuSeKxYQKQDJHyeDuGD+vSl5YQh+Jr714dRXH5qpC1DJ5iFHT3Vga1eUntXPZwSGogjGayF6vQmhexQeBWQFdsOgm9yrRkUt3m4yMdpxn2oukgUdKjyRupVlHNMmhXyCLc/w/wBalbSqIxVTxmvKY5B3Tr7U4nCwylSvTFOmhXviPVJRD992qB1xQK1to0gLjGT1ph8HXa29+qv3oJaAJXiiyvLbXJop5PMcnJY0Pgtp5rhId8abiBukYKoz7mmXxrIJfE8rLzkChdxEL+4j0DR4oLm4llDG5zwfTyORwBz2z7VynbDvRnqct1fWP4SllixsnISRM+qTHLHscnd8Zx2qrbQLEu5rWOUqu4QyrkYznqenU11Cy8JJounLBMvmlgMuV2gt3P71VbSUQyOtpGFYnDEeoj3oVc4uC04KycnLJ3uUdiIYwARhVXAAIyOPit0JFxxKvlvgcjP7nNO+oacDnES8H/xpeutIJBbABHI96ms6oNenqQLd21xayKJEBD/lZTkGtDO6HDLVq7uLiK3MSynK5yrYP+9Kz2xXOhpeuNtz55jwM4dQM5+c1VT5LaIVXi9MpLKXOAOawkl2Z3da3WY/jfFaNTHqY/WgkFspvJuYmpWqpVNEtj5bzEREYPFXdKkYXKuvBFV7WMPaBj1xW/TBtnIHahKGBeqXE41x5oF3zIC6jGeVBP8Aaiv2W233e8llZWW+mkaErIuCFwD36c/0FCrmRo9bbywxZ/RhTgnPTH64p8+y3QJ1iBuY3RjJJlicn82KaOORtbZ02RYn09GkwzR+n4Pel65hSSU5HFF9dlbTbARWkaFyODI3C/U+9Ii6pepcFJdQtJs9lwD8YrPmW3s24X4ouXlioYkcg0u6tZ4Q7QKY5LomHe5HI7dKVNblkuSFlujZwkZD5wSPpWaZTfBe60uRG11NjkFRuPQ0Itp5Izt3sI3b1Lng/WjetWYjRWhvBeQk4391+cUBkX+IqY5PFbI60ebkXIUtwFm4qrqZxn5q3CoDqo6Adaqan+Y0UKwdUrKpVBNDxZystr8Vb0k75yc0NtJNqbWPBolpPpnalkLKD3CWviW2nkClYriNzu6YDA8/Su2+F7RovNls0a1SaRmRGk8xAc+rGeR/SuCazzqEldg+zi6/E7axv9257aP7vKSejd/34b9qlTpUtGnCpctPss+NbG+vVaK8kMJkbbuhAZT9OcEcd8HrSRD4S8rxAZAQ1rjEUSgsQc9yevHHauw+IliktopCVLKfyHjJ+aUmv5YZdqQgkc8uMD/NLkyaekXxQqSb/wABWtwmzt5UtwBnpu/KPTk/zpIfSX1zS7y4kkxetMAjMThVHUfX/fmmvW9at5rGYzW971KBjEfX/wDI61T8IzsbSWFYizRPyznbuzzkcH9RU5pztj3Kp6YpP4bmtR5ighMeoH8rcdqA3pgF8higCooAxkkscdTknv7V0HxZqssUXkeRy+V3eYDtz7AVztwWvZHI9IP8+lWim0ZckqXpFiE7XzVXUTkk1YjPNVL5u1MiDKfFSvM1KoJsbI1b7uH9qLaOdxJ+lD45V+47e9XtDIO6lnsLA2rf8563aN4l1TQYp4tOmRY5mDMrrkBh3HtVfVf+dJVm68Maxb6fHez2hjjlxsRmAkIPQ7eo+Ov0pXLropLa5R2K41Qavp1vcW7+iZFkXn3FL81xc2kjOLSace6FeP3IpW+z3Vbhrn8FkZdjB3t9x5DDkr+oyfkfWnqDIgZ2YEA4+KzXDT2ejjyKpF3UtS1RrZnSwb1D/wBi9KF6Vqd9e3G3yWjRQQXLDA/Y0xajZ2027dIxBHIDHFI+s3a2BMFl6FHVs10pMXLTlplbV7l7rUmBfKoeTQiXCkhc4znk+9b4S821YUeR5eRtUkvz2HfmjLeC/ELx+YdOMYxnEkqKce+CarxK5MVN0xcjb1itF7yTRW40fUbEhrm0kRDnDdQaFXneqomynXle1KoSHPS7Ca/zHDwEQvIxBIRR1PHPcDHckCnHwf4ZE1reTXLMBDcJCSGC7VIyWx3OO1WtL8Mahp7MY9Oa2Z0ZBKk5JGf+3+8U4aRpMui2c8c0zSm4kEixyAZTAxyc808e2sTr8jR7V+S+BV/CtF0TxPG505Lr1/w5JpW9LDocdP5daqeM7/8AE9Ths3sx/EcFRvPr55zzngZPWrXjxFa8dcHMbg5z7UHuZXvtb0SaJkKpG8znPI2pg5/VsVj9ym9b6NftwlwuysItNi8RWpsI9t/buJZWkJC7FGWPXnjI5o7qEiRQXcMJCtKdySof97Ul2Vuuo6xqd9cEeRboVI3cOx7fGKKac17f3MFv5BZZLeN1MakgAjjnoOlddU0vkESlvXQI1GXWrbc/mCSM9yp/zS0VvNVvPLO4kepzt4Re5P0rs9p4bjD7NUlxgAi3Q+p/17dPn4qhfaPZ/eJdOsLJbcXOyW5IGGEajIjJxxyST16Z5OBVvSR53q1oh6l+K0jn0czRWos9Fjd9jsHnkYYxx17DvRpLPxA1tEbvV5LaDZ6QAQvtwcc0Q1FHsrrbCbOK1jTaGGd4U9di9EPXk5PJ5NbtQ8Q6bqvh/wDB55bm3kQ5huHkD4b3JwMdfb/Nb8mXBaUozzjyS+UAb/UdRWI2j6hDcQqQRu5PHxjj9KXNVtXeJrlIyNuPNA5Az0NME9k81gI5bRojH6vvU3DHHHDdgT2P05qhbXht7d7G5t7d4ZwyfeCmW57A9qLxx4eMom972KlSvSMEg9qlYhj6yvb6WO4to0CbWcA8fWojGfU4/MOfX/Tn+1SpUafJ6aX0nN/F8jPeTFj1Y0m29/Np94JoNpYHZhhkEHrUqVnn7jr7Qc0awi1Gy+6yM8SXU8rytFgMx3HuQfpT9DCLOxhtrdmSOCNY0xgHAGByKlSrp6Z0oW9aHlMJ0J81DlWzyCKWtQ1bULgsZLp/Vy23Az+1SpU6p77OpIAXVxKQcuTQm6Zs9a9qUZ7IUFopnPgy/wCQCJkj3AcleDgn5/tVJ5ZBbQJvJSRA7A884FeVK9SW/Bfr+mGvuAdSpUrIE//Z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27000" y="2022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data:image/jpeg;base64,/9j/4AAQSkZJRgABAQAAAQABAAD/2wCEAAkGBwgHBgkIBwgKCgkLDRYPDQwMDRsUFRAWIB0iIiAdHx8kKDQsJCYxJx8fLT0tMTU3Ojo6Iys/RD84QzQ5OjcBCgoKDQwNGg8PGjclHyU3Nzc3Nzc3Nzc3Nzc3Nzc3Nzc3Nzc3Nzc3Nzc3Nzc3Nzc3Nzc3Nzc3Nzc3Nzc3Nzc3N//AABEIAGQAZAMBIgACEQEDEQH/xAAbAAABBQEBAAAAAAAAAAAAAAAFAAEDBAYCB//EADcQAAIBAwIDBQcCBQUBAAAAAAECAwAEEQUhEjFBBhMiUWEUIzJxgaHwkdFCYnKxwQczUuHxQ//EABkBAQEBAQEBAAAAAAAAAAAAAAIDBAEABf/EACARAAICAwACAwEAAAAAAAAAAAABAhEDITESQTJRYSL/2gAMAwEAAhEDEQA/AMUlxLb23HGcEtjNcRzG5LSTqMLzIHOlOvuUUeprmI8FrIMblq8VHeGORvcZb+XG9aHsx2JvdaPfSAW1p1mk3J/pXrVz/TzssdXuGvb1SthCceRmb/iPTzP088el30mEW1tsRRjwjg2+goOSQqsz2n9m9B0kiOKxW8mB3mulDb+g5Cja2kXeMJ4YmRjlQEAwB5fLy51S08IUmYnAMng9B/D/AIq89wpjGTjz/SpuY/EtkCJPAeLA5ZqvJc+E9V+W9UWvGXwO/Xwv+fn2qKS7BYsDvyYDz/OX1FGzqiCu02hwarCZ4AiXQGUlAxn0b9+lebNNPbzyW91ayJKpKsMcjXqkkpT30e8TkcYB5HzoPr2kpqkXtNqB7TGOQ/8Aoo6fMfnpWErDKNcMA1yvCAQy48xSF0uMh8VM0DCXDIRg9RXRtYmBygqgdlj2lOFMOvwjNKqDWcZPw4+VPXbCcSzwlI+BwfDvVmwsnvpra2iHjmcAHyz1rDKzochiPlW4/wBOb6Q6r307AraxM6/PkKLdI9HbPbLZLbSNOis7YBY4V4QB59T8/wB6F3GoxLcxZYYByd/zpWW1HX5X4uFsYG3z5n/NCZr6WRieI78qyt2zXDF9mrn1FIrdgrYKEf4/Y1zJqyEP49lJGc9Cdv8AH6Vk5ZpO5JJ5jFU/a3WQ5OVxg15DlCjUzaswy+QUOcjybr9KrjV8kt8YxwtGx3I/Ov8AblWc9s4X8LFlYeKmklULxYkBB6Kcj1FIDo1tpqgdeOFu9hfY55/I+v5zqb2hYXDh8ITs2N1Pr+9YZLpoJWntp1Vju6jk3qV5g/Ki1l2ggmjVLhV4W8PeK2VNe4c0yx2miMF1HdwnEc+eJeiuOePQ8/1oTO+YhwlM9aOXR77T3gLCQx+8iPmvWsviR2fYc/Krp2RaolSUAbopp6jWHbfINKnYLRi3DLswzRjs1di3nfG3H4eX0/aqrwZHPIrlIyJgcnPnQatBWnZrJbjJPEcAg4/Pr9qv20XehTkbigMDe1og/jVtxUi6zOtwURUKpsVXnis/gzfDIvYZubq0tkK3LsGA+FRUNtPZSDOQOLl3lTajoby8JBJZhnNUbHs5wTMHgeQtsS+MUkhycr4GY7SynUKDHxHkV2p5NGZUKpORjkMUW0/RLWyjDezxrJ/KOVS3EZIPDzFeEop9MRdaU/e4njiZM7sAQf1FRPCcsIjHEFPCIiRhh61rJ4wy+IZxQIaM13cSXAhHdsxwQfFt6favHFjUeHemXOFTHErIfgO5U8iPltVe/ElrcS9zGvDnoPOnkQJqj90Rng4JOE8nyT9s1NfXRvbC3lEY74ZSTpThozZEvKkUIplZcuDn50qaK38O+V9KVVINoCqnu8+tMiZl5VOg91y600a+8zRAhQOYZywYgZ6da0uk6GlzaLdWqD3hJcnmN+X2rMFczHxADNbTspeLBZzQI5OGDgH1/wDPvRkjRg3KjXXVi8apwKMAAUNku1trjhlThaqmp9oLsRnusbbKW5ZqhZzXV1me9Kytw4AVdqGjav0PPqiv4dgK4Fwp3rMSXKxXIjZghY7KTV8Oygb0bHp8L0zjJIrP6z2j9l04w2qn2h/BxY+A9TRRpMrv5VmNct1Lq2Ni+9dRPJJxWjnSX7kBWJJPCdzuSedWpUIR1QkAOTtQuM+9yOsgxRudeC3aQ5GQDt58qaZiK0c3h8auSKeoUYkZD/qKeqE3QPUe7rlciQDoa7X/AG/rXK7yrXH0CI2RmnPDgDqT0ozpzG2mjeOVG2ww5ZFCJI5GmYIuauRo6oB4WwPOvdEm1tGlup4kt+JxxIdx6mgcN/LfSPDCsiohxhdgfpmis/Ba6Zp/EMKwCt/KeeT6ZzUzJdOgWAYX5VLh9GEvL3QPstIjhIluXMlxgBt8hfQVeI7tcEn0q5bWSwrx3EmSOQqlfzKXwvIVxjpLgwlzjNVtSg7+LA6AtUcUveyhU5Cr88bcHh2OCP1ooL2gBNb91cogHw/3opdEvpPhByGzsOlR3Fs0lw0h5+VTzROlqFDYTGxOf71SJlaasFRoWQHiA+dPTAsuQV69aVWINIqKMw/WolPvV9DUyECMCox/uj51xgOJCxuCqZJPlV9LeRVAMZO2dqoFis5xn6UQhkdEwSy5FeF6CKN3ltBbyxsVAO+OudqsafdXFvcezLkq4JAYbjFQ6Hp8moIJEvJl4Dh0CcX3zt9a0trorQr305ZpAMKWG/zx0/7qcqRoxOVpmcu78qxEhIPkRQ2SeS4bhTKqebHma0eo2CuSWXehy2IQ+EfapGl2xadAqYOOVE1HeNyqG1gO+QcAUSs7ZifhrouIpzW3h4lHiHKq11cXenoksXCiudyRlc+VaVLFsfvUVpe2cWoDTiVleTKunDxIP6vsKSRHI1RizLfXbNIkXHvgmKEEZ+gpV6gOy1uABYatLZw8+4ikIVSd9sFfPypVW0ZPJnjK/CK4/jBpUqRJBvshpMOs6z7JcySxpwFuKIgNt8wa9Wbspo+ldnppIbVJplt+9725VZW4sDzGBz5ADlSpVw8U+yMKpoyTZZpJpJOMu2fhbAx5DHQVblVSTkU9KpS6acXAXeW8bKcqKFdxHk+GlSoGqJNbW8YY7UQjVQmQANqelXkJhTTLaKVsyKWG4wTtyrJdidPgl7RXDtxhveHIY8+KnpVbH8WYMz/o9GXT03ImmGTyHD+1KlSrpKz/2Q=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27000" y="26003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My favorite character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My favorite character is Miss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oney because she is the one who encouraged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M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atilda to keep going when she was at her worst and she was the only one who believed her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538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489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The Moral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moral in the story is to never give up, always stand up to your self and follow your dreams even when nobody believes in you.  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54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Andalus</vt:lpstr>
      <vt:lpstr>Arial</vt:lpstr>
      <vt:lpstr>Calibri</vt:lpstr>
      <vt:lpstr>Calibri Light</vt:lpstr>
      <vt:lpstr>Office Theme</vt:lpstr>
      <vt:lpstr>Matilda </vt:lpstr>
      <vt:lpstr>What does the movie Matilda talk about</vt:lpstr>
      <vt:lpstr>Characters </vt:lpstr>
      <vt:lpstr>My favorite character</vt:lpstr>
      <vt:lpstr>The Moral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Matilda</dc:title>
  <dc:creator>Toshiba</dc:creator>
  <cp:lastModifiedBy>Toshiba</cp:lastModifiedBy>
  <cp:revision>12</cp:revision>
  <dcterms:created xsi:type="dcterms:W3CDTF">2022-11-30T18:38:44Z</dcterms:created>
  <dcterms:modified xsi:type="dcterms:W3CDTF">2022-12-05T17:02:04Z</dcterms:modified>
</cp:coreProperties>
</file>