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0C54-88F8-28F7-DCDA-8111685ED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O"/>
          </a:p>
        </p:txBody>
      </p:sp>
      <p:sp>
        <p:nvSpPr>
          <p:cNvPr id="3" name="Subtitle 2">
            <a:extLst>
              <a:ext uri="{FF2B5EF4-FFF2-40B4-BE49-F238E27FC236}">
                <a16:creationId xmlns:a16="http://schemas.microsoft.com/office/drawing/2014/main" id="{0A4637F5-0D7B-A5A4-C24F-5A5644AD9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O"/>
          </a:p>
        </p:txBody>
      </p:sp>
      <p:sp>
        <p:nvSpPr>
          <p:cNvPr id="4" name="Date Placeholder 3">
            <a:extLst>
              <a:ext uri="{FF2B5EF4-FFF2-40B4-BE49-F238E27FC236}">
                <a16:creationId xmlns:a16="http://schemas.microsoft.com/office/drawing/2014/main" id="{5E12C127-4999-4A75-BDDB-EF22C46A9052}"/>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C6E256E2-9F09-AE0F-4B7F-68E31329579C}"/>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5176A995-D244-0030-CCD6-025C3D532FEF}"/>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3585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AAA9-637B-DA10-8492-2B3504006B65}"/>
              </a:ext>
            </a:extLst>
          </p:cNvPr>
          <p:cNvSpPr>
            <a:spLocks noGrp="1"/>
          </p:cNvSpPr>
          <p:nvPr>
            <p:ph type="title"/>
          </p:nvPr>
        </p:nvSpPr>
        <p:spPr/>
        <p:txBody>
          <a:bodyPr/>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47877363-9BEB-7DD8-9C65-6CD51FAAF2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C8B3ABEC-BB0B-7950-5054-E5AEB5FA63AE}"/>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412A8CEA-B9F6-71CB-981D-A96162247E35}"/>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B4B0C1B2-E9F4-44C6-27A5-B5EAD9EFD18F}"/>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301343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10956-11A2-3E38-756F-DBADB60D49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5203C5FC-0463-E6D2-9EA1-0BD6DC9D9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9890B7CA-8B73-B17D-3349-F14C4BEBEC77}"/>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29119B77-78B7-3E2F-832A-9C0BDABC75C4}"/>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F60D462C-1CE9-1CEC-9A56-2B4974D08261}"/>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408244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B0DF-64CA-A284-CAEE-400D45360345}"/>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C65556A2-6462-4946-07FA-85446590D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05B0B02D-47BB-2DD3-073B-2784668693CF}"/>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3F21C581-2CCC-B8A8-563A-E67ED0A6A951}"/>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F8FC44C4-02D8-9077-FA36-234F8B4938C6}"/>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325496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26B1-7B07-6E16-76D6-D939EEB48F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O"/>
          </a:p>
        </p:txBody>
      </p:sp>
      <p:sp>
        <p:nvSpPr>
          <p:cNvPr id="3" name="Text Placeholder 2">
            <a:extLst>
              <a:ext uri="{FF2B5EF4-FFF2-40B4-BE49-F238E27FC236}">
                <a16:creationId xmlns:a16="http://schemas.microsoft.com/office/drawing/2014/main" id="{F0A91564-E114-5B4C-FBF9-1E3DAC36E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0F0EC-831F-F756-E03E-1EEBB6A57133}"/>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64415CEA-95C4-5E5C-22F3-B8F024F90FF7}"/>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8F9980FD-CC02-87BA-4B92-D465F2B50C03}"/>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266082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D268-16C2-1D95-4BC2-6659925D9C2D}"/>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E907A348-6E3C-B31F-9672-D02BE103B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Content Placeholder 3">
            <a:extLst>
              <a:ext uri="{FF2B5EF4-FFF2-40B4-BE49-F238E27FC236}">
                <a16:creationId xmlns:a16="http://schemas.microsoft.com/office/drawing/2014/main" id="{6DE10A11-BA7C-459E-C834-7DE333F6F5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Date Placeholder 4">
            <a:extLst>
              <a:ext uri="{FF2B5EF4-FFF2-40B4-BE49-F238E27FC236}">
                <a16:creationId xmlns:a16="http://schemas.microsoft.com/office/drawing/2014/main" id="{9E8B847A-3A86-CC67-A582-967A5FA36E5C}"/>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6" name="Footer Placeholder 5">
            <a:extLst>
              <a:ext uri="{FF2B5EF4-FFF2-40B4-BE49-F238E27FC236}">
                <a16:creationId xmlns:a16="http://schemas.microsoft.com/office/drawing/2014/main" id="{713F0E64-6B61-3E23-DEC1-C7D538E9AA89}"/>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1F8777C9-D2B2-F147-BA6E-C44BE8A0B641}"/>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170963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722C-7A72-1855-031B-E74EA4AD0395}"/>
              </a:ext>
            </a:extLst>
          </p:cNvPr>
          <p:cNvSpPr>
            <a:spLocks noGrp="1"/>
          </p:cNvSpPr>
          <p:nvPr>
            <p:ph type="title"/>
          </p:nvPr>
        </p:nvSpPr>
        <p:spPr>
          <a:xfrm>
            <a:off x="839788" y="365125"/>
            <a:ext cx="10515600" cy="1325563"/>
          </a:xfrm>
        </p:spPr>
        <p:txBody>
          <a:bodyPr/>
          <a:lstStyle/>
          <a:p>
            <a:r>
              <a:rPr lang="en-US"/>
              <a:t>Click to edit Master title style</a:t>
            </a:r>
            <a:endParaRPr lang="en-JO"/>
          </a:p>
        </p:txBody>
      </p:sp>
      <p:sp>
        <p:nvSpPr>
          <p:cNvPr id="3" name="Text Placeholder 2">
            <a:extLst>
              <a:ext uri="{FF2B5EF4-FFF2-40B4-BE49-F238E27FC236}">
                <a16:creationId xmlns:a16="http://schemas.microsoft.com/office/drawing/2014/main" id="{7C5A1347-8715-1590-286C-983E70DCF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FAE41E-63A7-003E-51D2-17CF00A3A3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Text Placeholder 4">
            <a:extLst>
              <a:ext uri="{FF2B5EF4-FFF2-40B4-BE49-F238E27FC236}">
                <a16:creationId xmlns:a16="http://schemas.microsoft.com/office/drawing/2014/main" id="{D0889DAE-D17D-10E8-485B-6BF356376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692A24-2A71-B7BC-E5A2-B99E5ACF0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7" name="Date Placeholder 6">
            <a:extLst>
              <a:ext uri="{FF2B5EF4-FFF2-40B4-BE49-F238E27FC236}">
                <a16:creationId xmlns:a16="http://schemas.microsoft.com/office/drawing/2014/main" id="{4D7F615D-F958-6FA0-1723-DE5C9B6D8966}"/>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8" name="Footer Placeholder 7">
            <a:extLst>
              <a:ext uri="{FF2B5EF4-FFF2-40B4-BE49-F238E27FC236}">
                <a16:creationId xmlns:a16="http://schemas.microsoft.com/office/drawing/2014/main" id="{91398B40-ACF7-BD29-1958-01B17B17F557}"/>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34B77F93-43CE-78FD-89BB-42BA1F5CA656}"/>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335565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61C-9C0C-149A-4159-F866F2E50C9D}"/>
              </a:ext>
            </a:extLst>
          </p:cNvPr>
          <p:cNvSpPr>
            <a:spLocks noGrp="1"/>
          </p:cNvSpPr>
          <p:nvPr>
            <p:ph type="title"/>
          </p:nvPr>
        </p:nvSpPr>
        <p:spPr/>
        <p:txBody>
          <a:bodyPr/>
          <a:lstStyle/>
          <a:p>
            <a:r>
              <a:rPr lang="en-US"/>
              <a:t>Click to edit Master title style</a:t>
            </a:r>
            <a:endParaRPr lang="en-JO"/>
          </a:p>
        </p:txBody>
      </p:sp>
      <p:sp>
        <p:nvSpPr>
          <p:cNvPr id="3" name="Date Placeholder 2">
            <a:extLst>
              <a:ext uri="{FF2B5EF4-FFF2-40B4-BE49-F238E27FC236}">
                <a16:creationId xmlns:a16="http://schemas.microsoft.com/office/drawing/2014/main" id="{ED746B35-079D-CC91-91D5-9C98D972A0A8}"/>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4" name="Footer Placeholder 3">
            <a:extLst>
              <a:ext uri="{FF2B5EF4-FFF2-40B4-BE49-F238E27FC236}">
                <a16:creationId xmlns:a16="http://schemas.microsoft.com/office/drawing/2014/main" id="{4B1B4AAB-98F5-C435-B7CC-5953DF8F3CB3}"/>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732573B8-6170-706E-7C4D-0F3F793DA220}"/>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110686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6F6EA-46A0-CE72-88CB-A4FB79189386}"/>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3" name="Footer Placeholder 2">
            <a:extLst>
              <a:ext uri="{FF2B5EF4-FFF2-40B4-BE49-F238E27FC236}">
                <a16:creationId xmlns:a16="http://schemas.microsoft.com/office/drawing/2014/main" id="{4F5D7665-955F-EB0E-0192-085C8E38EDF8}"/>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E32F7742-FF36-260C-1C36-93688F263665}"/>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251802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8601-3D8D-D59E-49AB-05674CDE2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Content Placeholder 2">
            <a:extLst>
              <a:ext uri="{FF2B5EF4-FFF2-40B4-BE49-F238E27FC236}">
                <a16:creationId xmlns:a16="http://schemas.microsoft.com/office/drawing/2014/main" id="{207492DE-6B24-9C9E-9060-4C54A8608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Text Placeholder 3">
            <a:extLst>
              <a:ext uri="{FF2B5EF4-FFF2-40B4-BE49-F238E27FC236}">
                <a16:creationId xmlns:a16="http://schemas.microsoft.com/office/drawing/2014/main" id="{9B41D049-A7CC-6CB7-15B0-44D08731E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A8FAF-F531-484A-D206-3C5610175DB6}"/>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6" name="Footer Placeholder 5">
            <a:extLst>
              <a:ext uri="{FF2B5EF4-FFF2-40B4-BE49-F238E27FC236}">
                <a16:creationId xmlns:a16="http://schemas.microsoft.com/office/drawing/2014/main" id="{E6D12DCA-E0F2-C2E8-68C4-03D8802A62A9}"/>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D799DE1B-83A6-1F70-AFC7-0C615441FB2C}"/>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245915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2990-2DBB-1AA4-846A-30DB0AF06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Picture Placeholder 2">
            <a:extLst>
              <a:ext uri="{FF2B5EF4-FFF2-40B4-BE49-F238E27FC236}">
                <a16:creationId xmlns:a16="http://schemas.microsoft.com/office/drawing/2014/main" id="{035A74AD-5EEB-FA09-0651-65A8CCEDB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C83CBBB9-220F-E194-2E2D-69ABD41BD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0654B-0E09-D8AF-6A98-731CBD0AE955}"/>
              </a:ext>
            </a:extLst>
          </p:cNvPr>
          <p:cNvSpPr>
            <a:spLocks noGrp="1"/>
          </p:cNvSpPr>
          <p:nvPr>
            <p:ph type="dt" sz="half" idx="10"/>
          </p:nvPr>
        </p:nvSpPr>
        <p:spPr/>
        <p:txBody>
          <a:bodyPr/>
          <a:lstStyle/>
          <a:p>
            <a:fld id="{CBAD00F6-EA6B-8F41-AD47-9B62D7A547B5}" type="datetimeFigureOut">
              <a:rPr lang="en-JO" smtClean="0"/>
              <a:t>12/05/2022</a:t>
            </a:fld>
            <a:endParaRPr lang="en-JO"/>
          </a:p>
        </p:txBody>
      </p:sp>
      <p:sp>
        <p:nvSpPr>
          <p:cNvPr id="6" name="Footer Placeholder 5">
            <a:extLst>
              <a:ext uri="{FF2B5EF4-FFF2-40B4-BE49-F238E27FC236}">
                <a16:creationId xmlns:a16="http://schemas.microsoft.com/office/drawing/2014/main" id="{DB726AAE-4B8A-D15E-4E92-1A99E2C13F1C}"/>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E463480D-491B-D344-FD64-FB835980DA33}"/>
              </a:ext>
            </a:extLst>
          </p:cNvPr>
          <p:cNvSpPr>
            <a:spLocks noGrp="1"/>
          </p:cNvSpPr>
          <p:nvPr>
            <p:ph type="sldNum" sz="quarter" idx="12"/>
          </p:nvPr>
        </p:nvSpPr>
        <p:spPr/>
        <p:txBody>
          <a:bodyPr/>
          <a:lstStyle/>
          <a:p>
            <a:fld id="{D7F94739-BA39-174D-854D-9959FCA4AA95}" type="slidenum">
              <a:rPr lang="en-JO" smtClean="0"/>
              <a:t>‹#›</a:t>
            </a:fld>
            <a:endParaRPr lang="en-JO"/>
          </a:p>
        </p:txBody>
      </p:sp>
    </p:spTree>
    <p:extLst>
      <p:ext uri="{BB962C8B-B14F-4D97-AF65-F5344CB8AC3E}">
        <p14:creationId xmlns:p14="http://schemas.microsoft.com/office/powerpoint/2010/main" val="96887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8356E-EA25-EC92-FF16-8B5148719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O"/>
          </a:p>
        </p:txBody>
      </p:sp>
      <p:sp>
        <p:nvSpPr>
          <p:cNvPr id="3" name="Text Placeholder 2">
            <a:extLst>
              <a:ext uri="{FF2B5EF4-FFF2-40B4-BE49-F238E27FC236}">
                <a16:creationId xmlns:a16="http://schemas.microsoft.com/office/drawing/2014/main" id="{8C6ACA1F-212C-19EE-460C-217AB5A56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1EFF597D-3AF7-D7B1-0278-0AF3C8607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00F6-EA6B-8F41-AD47-9B62D7A547B5}" type="datetimeFigureOut">
              <a:rPr lang="en-JO" smtClean="0"/>
              <a:t>12/05/2022</a:t>
            </a:fld>
            <a:endParaRPr lang="en-JO"/>
          </a:p>
        </p:txBody>
      </p:sp>
      <p:sp>
        <p:nvSpPr>
          <p:cNvPr id="5" name="Footer Placeholder 4">
            <a:extLst>
              <a:ext uri="{FF2B5EF4-FFF2-40B4-BE49-F238E27FC236}">
                <a16:creationId xmlns:a16="http://schemas.microsoft.com/office/drawing/2014/main" id="{284E1941-271A-ED35-F3B9-C43B08EC8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8EBD2888-34BA-96A1-2F55-CA144E37F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94739-BA39-174D-854D-9959FCA4AA95}" type="slidenum">
              <a:rPr lang="en-JO" smtClean="0"/>
              <a:t>‹#›</a:t>
            </a:fld>
            <a:endParaRPr lang="en-JO"/>
          </a:p>
        </p:txBody>
      </p:sp>
    </p:spTree>
    <p:extLst>
      <p:ext uri="{BB962C8B-B14F-4D97-AF65-F5344CB8AC3E}">
        <p14:creationId xmlns:p14="http://schemas.microsoft.com/office/powerpoint/2010/main" val="300687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54CC-D9C7-B1F8-33E8-9974C1E7D69E}"/>
              </a:ext>
            </a:extLst>
          </p:cNvPr>
          <p:cNvSpPr>
            <a:spLocks noGrp="1"/>
          </p:cNvSpPr>
          <p:nvPr>
            <p:ph type="ctrTitle"/>
          </p:nvPr>
        </p:nvSpPr>
        <p:spPr/>
        <p:txBody>
          <a:bodyPr/>
          <a:lstStyle/>
          <a:p>
            <a:r>
              <a:rPr lang="ar-SA" dirty="0"/>
              <a:t>ملوك المملكة الأردنية الهاشمية</a:t>
            </a:r>
            <a:endParaRPr lang="en-JO" dirty="0"/>
          </a:p>
        </p:txBody>
      </p:sp>
      <p:sp>
        <p:nvSpPr>
          <p:cNvPr id="3" name="Subtitle 2">
            <a:extLst>
              <a:ext uri="{FF2B5EF4-FFF2-40B4-BE49-F238E27FC236}">
                <a16:creationId xmlns:a16="http://schemas.microsoft.com/office/drawing/2014/main" id="{8471F216-54C8-B1AE-FC8D-618FE06B6AF5}"/>
              </a:ext>
            </a:extLst>
          </p:cNvPr>
          <p:cNvSpPr>
            <a:spLocks noGrp="1"/>
          </p:cNvSpPr>
          <p:nvPr>
            <p:ph type="subTitle" idx="1"/>
          </p:nvPr>
        </p:nvSpPr>
        <p:spPr/>
        <p:txBody>
          <a:bodyPr>
            <a:normAutofit/>
          </a:bodyPr>
          <a:lstStyle/>
          <a:p>
            <a:pPr marL="0" indent="0" algn="ctr" defTabSz="914400" rtl="1" eaLnBrk="1" latinLnBrk="0" hangingPunct="1">
              <a:lnSpc>
                <a:spcPct val="90000"/>
              </a:lnSpc>
              <a:spcBef>
                <a:spcPts val="1000"/>
              </a:spcBef>
              <a:buFont typeface="Arial" panose="020B0604020202020204" pitchFamily="34" charset="0"/>
              <a:buNone/>
            </a:pPr>
            <a:r>
              <a:rPr lang="ar-SA" sz="2800" dirty="0"/>
              <a:t>اعداد الطالبة: كارين عيسى شوارب </a:t>
            </a:r>
          </a:p>
          <a:p>
            <a:pPr marL="0" indent="0" algn="ctr" defTabSz="914400" rtl="1" eaLnBrk="1" latinLnBrk="0" hangingPunct="1">
              <a:lnSpc>
                <a:spcPct val="90000"/>
              </a:lnSpc>
              <a:spcBef>
                <a:spcPts val="1000"/>
              </a:spcBef>
              <a:buFont typeface="Arial" panose="020B0604020202020204" pitchFamily="34" charset="0"/>
              <a:buNone/>
            </a:pPr>
            <a:r>
              <a:rPr lang="ar-SA" sz="2800" dirty="0"/>
              <a:t>الصف الخامس (</a:t>
            </a:r>
            <a:r>
              <a:rPr lang="ar-SA" sz="2800" dirty="0" err="1"/>
              <a:t>ج</a:t>
            </a:r>
            <a:r>
              <a:rPr lang="ar-SA" sz="2800" dirty="0"/>
              <a:t>)</a:t>
            </a:r>
          </a:p>
          <a:p>
            <a:pPr marL="0" indent="0" algn="ctr" defTabSz="914400" rtl="1" eaLnBrk="1" latinLnBrk="0" hangingPunct="1">
              <a:lnSpc>
                <a:spcPct val="90000"/>
              </a:lnSpc>
              <a:spcBef>
                <a:spcPts val="1000"/>
              </a:spcBef>
              <a:buFont typeface="Arial" panose="020B0604020202020204" pitchFamily="34" charset="0"/>
              <a:buNone/>
            </a:pPr>
            <a:r>
              <a:rPr lang="ar-SA" sz="2800" dirty="0"/>
              <a:t>مادة الاجتماعيات </a:t>
            </a:r>
            <a:endParaRPr lang="en-JO" sz="2800" dirty="0"/>
          </a:p>
        </p:txBody>
      </p:sp>
    </p:spTree>
    <p:extLst>
      <p:ext uri="{BB962C8B-B14F-4D97-AF65-F5344CB8AC3E}">
        <p14:creationId xmlns:p14="http://schemas.microsoft.com/office/powerpoint/2010/main" val="5066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A37D-09A9-42E4-C0CD-B035F5DB5F99}"/>
              </a:ext>
            </a:extLst>
          </p:cNvPr>
          <p:cNvSpPr>
            <a:spLocks noGrp="1"/>
          </p:cNvSpPr>
          <p:nvPr>
            <p:ph type="title"/>
          </p:nvPr>
        </p:nvSpPr>
        <p:spPr/>
        <p:txBody>
          <a:bodyPr/>
          <a:lstStyle/>
          <a:p>
            <a:pPr algn="r" defTabSz="914400" rtl="1" eaLnBrk="1" latinLnBrk="0" hangingPunct="1">
              <a:lnSpc>
                <a:spcPct val="90000"/>
              </a:lnSpc>
              <a:spcBef>
                <a:spcPct val="0"/>
              </a:spcBef>
              <a:buNone/>
            </a:pPr>
            <a:r>
              <a:rPr lang="ar-SA" dirty="0"/>
              <a:t>١. أسماء الملوك وفترات حكمهم</a:t>
            </a:r>
            <a:endParaRPr lang="en-JO" dirty="0"/>
          </a:p>
        </p:txBody>
      </p:sp>
      <p:sp>
        <p:nvSpPr>
          <p:cNvPr id="3" name="Content Placeholder 2">
            <a:extLst>
              <a:ext uri="{FF2B5EF4-FFF2-40B4-BE49-F238E27FC236}">
                <a16:creationId xmlns:a16="http://schemas.microsoft.com/office/drawing/2014/main" id="{608975AF-09B3-541A-C17C-67053449ED02}"/>
              </a:ext>
            </a:extLst>
          </p:cNvPr>
          <p:cNvSpPr>
            <a:spLocks noGrp="1"/>
          </p:cNvSpPr>
          <p:nvPr>
            <p:ph idx="1"/>
          </p:nvPr>
        </p:nvSpPr>
        <p:spPr>
          <a:xfrm>
            <a:off x="838200" y="1825625"/>
            <a:ext cx="10515600" cy="3540854"/>
          </a:xfrm>
        </p:spPr>
        <p:txBody>
          <a:bodyPr>
            <a:noAutofit/>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الملك عبدالله (الأول) بن الحسين: مؤسس إمارة شرقي الأردن وحكم من سنة ١٩٢١ إلى سنة ١٩٥١ واستشهد في المسجد الأقصى</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الملك طلال بن عبدالله: حكم الأردن من سنة ١٩٥١ الى سنة ١٩٥٢ </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الملك الحسين بن طلال: حكم من سنة ١٩٥٢ الى سنة ١٩٩٩</a:t>
            </a:r>
          </a:p>
          <a:p>
            <a:pPr marL="228600" indent="-228600" algn="r" defTabSz="914400" rtl="1" eaLnBrk="1" latinLnBrk="0" hangingPunct="1">
              <a:lnSpc>
                <a:spcPct val="90000"/>
              </a:lnSpc>
              <a:spcBef>
                <a:spcPts val="1000"/>
              </a:spcBef>
              <a:buFont typeface="Arial" panose="020B0604020202020204" pitchFamily="34" charset="0"/>
              <a:buChar char="•"/>
            </a:pPr>
            <a:r>
              <a:rPr lang="ar-SA" sz="3200" dirty="0"/>
              <a:t>الملك عبدالله (الثاني) بن الحسين: تولى جلالة الملك عبدالله الثاني سلطاته الدستورية ملكا للأردن من سنة ١٩٩٩ وحتى الآن</a:t>
            </a:r>
          </a:p>
        </p:txBody>
      </p:sp>
    </p:spTree>
    <p:extLst>
      <p:ext uri="{BB962C8B-B14F-4D97-AF65-F5344CB8AC3E}">
        <p14:creationId xmlns:p14="http://schemas.microsoft.com/office/powerpoint/2010/main" val="210147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C494-2D1F-3EF3-9205-34C52DD579EA}"/>
              </a:ext>
            </a:extLst>
          </p:cNvPr>
          <p:cNvSpPr>
            <a:spLocks noGrp="1"/>
          </p:cNvSpPr>
          <p:nvPr>
            <p:ph type="title"/>
          </p:nvPr>
        </p:nvSpPr>
        <p:spPr/>
        <p:txBody>
          <a:bodyPr/>
          <a:lstStyle/>
          <a:p>
            <a:pPr algn="r" defTabSz="914400" rtl="1" eaLnBrk="1" latinLnBrk="0" hangingPunct="1">
              <a:lnSpc>
                <a:spcPct val="90000"/>
              </a:lnSpc>
              <a:spcBef>
                <a:spcPct val="0"/>
              </a:spcBef>
              <a:buNone/>
            </a:pPr>
            <a:r>
              <a:rPr lang="ar-SA" dirty="0"/>
              <a:t>٢. صور الملوك حسب ترتيب حكمهم</a:t>
            </a:r>
            <a:endParaRPr lang="en-JO" dirty="0"/>
          </a:p>
        </p:txBody>
      </p:sp>
      <p:pic>
        <p:nvPicPr>
          <p:cNvPr id="4" name="Picture 3">
            <a:extLst>
              <a:ext uri="{FF2B5EF4-FFF2-40B4-BE49-F238E27FC236}">
                <a16:creationId xmlns:a16="http://schemas.microsoft.com/office/drawing/2014/main" id="{394AE62C-CC71-4D43-39FB-68A32052F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531" y="2617959"/>
            <a:ext cx="1985645" cy="2343785"/>
          </a:xfrm>
          <a:prstGeom prst="rect">
            <a:avLst/>
          </a:prstGeom>
        </p:spPr>
      </p:pic>
      <p:pic>
        <p:nvPicPr>
          <p:cNvPr id="5" name="Picture 4">
            <a:extLst>
              <a:ext uri="{FF2B5EF4-FFF2-40B4-BE49-F238E27FC236}">
                <a16:creationId xmlns:a16="http://schemas.microsoft.com/office/drawing/2014/main" id="{9508D0DD-F02A-B8D1-FFEC-00F3A07BD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064" y="2617959"/>
            <a:ext cx="1982438" cy="2340000"/>
          </a:xfrm>
          <a:prstGeom prst="rect">
            <a:avLst/>
          </a:prstGeom>
        </p:spPr>
      </p:pic>
      <p:pic>
        <p:nvPicPr>
          <p:cNvPr id="6" name="Picture 5">
            <a:extLst>
              <a:ext uri="{FF2B5EF4-FFF2-40B4-BE49-F238E27FC236}">
                <a16:creationId xmlns:a16="http://schemas.microsoft.com/office/drawing/2014/main" id="{5CA6B0E4-18C5-7F24-B80D-43E18464D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389" y="2576789"/>
            <a:ext cx="1985646" cy="2343785"/>
          </a:xfrm>
          <a:prstGeom prst="rect">
            <a:avLst/>
          </a:prstGeom>
        </p:spPr>
      </p:pic>
      <p:pic>
        <p:nvPicPr>
          <p:cNvPr id="7" name="Picture 6">
            <a:extLst>
              <a:ext uri="{FF2B5EF4-FFF2-40B4-BE49-F238E27FC236}">
                <a16:creationId xmlns:a16="http://schemas.microsoft.com/office/drawing/2014/main" id="{D45CA937-5E1D-8DEC-04AB-D96765896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715" y="2576789"/>
            <a:ext cx="1985646" cy="2313374"/>
          </a:xfrm>
          <a:prstGeom prst="rect">
            <a:avLst/>
          </a:prstGeom>
        </p:spPr>
      </p:pic>
      <p:sp>
        <p:nvSpPr>
          <p:cNvPr id="9" name="TextBox 8">
            <a:extLst>
              <a:ext uri="{FF2B5EF4-FFF2-40B4-BE49-F238E27FC236}">
                <a16:creationId xmlns:a16="http://schemas.microsoft.com/office/drawing/2014/main" id="{2DAC3B00-320F-7573-ED2D-CD697ABA0D30}"/>
              </a:ext>
            </a:extLst>
          </p:cNvPr>
          <p:cNvSpPr txBox="1"/>
          <p:nvPr/>
        </p:nvSpPr>
        <p:spPr>
          <a:xfrm>
            <a:off x="9363040" y="5164231"/>
            <a:ext cx="1444626" cy="369332"/>
          </a:xfrm>
          <a:prstGeom prst="rect">
            <a:avLst/>
          </a:prstGeom>
          <a:noFill/>
        </p:spPr>
        <p:txBody>
          <a:bodyPr wrap="none" rtlCol="0">
            <a:spAutoFit/>
          </a:bodyPr>
          <a:lstStyle/>
          <a:p>
            <a:r>
              <a:rPr lang="ar-SA" dirty="0"/>
              <a:t>١٩٢١ – ١٩٥١ </a:t>
            </a:r>
            <a:endParaRPr lang="en-JO" dirty="0"/>
          </a:p>
        </p:txBody>
      </p:sp>
      <p:sp>
        <p:nvSpPr>
          <p:cNvPr id="11" name="Content Placeholder 10">
            <a:extLst>
              <a:ext uri="{FF2B5EF4-FFF2-40B4-BE49-F238E27FC236}">
                <a16:creationId xmlns:a16="http://schemas.microsoft.com/office/drawing/2014/main" id="{DB31AED4-DC91-AA2B-7B65-AC894C01A991}"/>
              </a:ext>
            </a:extLst>
          </p:cNvPr>
          <p:cNvSpPr txBox="1">
            <a:spLocks noGrp="1"/>
          </p:cNvSpPr>
          <p:nvPr>
            <p:ph idx="1"/>
          </p:nvPr>
        </p:nvSpPr>
        <p:spPr>
          <a:xfrm>
            <a:off x="6808045" y="5191931"/>
            <a:ext cx="1364476" cy="341632"/>
          </a:xfrm>
          <a:prstGeom prst="rect">
            <a:avLst/>
          </a:prstGeom>
          <a:noFill/>
        </p:spPr>
        <p:txBody>
          <a:bodyPr wrap="none" rtlCol="0">
            <a:spAutoFit/>
          </a:bodyPr>
          <a:lstStyle/>
          <a:p>
            <a:pPr marL="0" indent="0" algn="r" defTabSz="914400" rtl="1" eaLnBrk="1" latinLnBrk="0" hangingPunct="1">
              <a:lnSpc>
                <a:spcPct val="90000"/>
              </a:lnSpc>
              <a:spcBef>
                <a:spcPts val="1000"/>
              </a:spcBef>
              <a:buFont typeface="Arial" panose="020B0604020202020204" pitchFamily="34" charset="0"/>
              <a:buNone/>
            </a:pPr>
            <a:r>
              <a:rPr lang="ar-SA" sz="1800" dirty="0"/>
              <a:t>١٩٥١ - ١٩٥٢</a:t>
            </a:r>
            <a:endParaRPr lang="en-JO" sz="1800" dirty="0"/>
          </a:p>
        </p:txBody>
      </p:sp>
      <p:sp>
        <p:nvSpPr>
          <p:cNvPr id="12" name="TextBox 11">
            <a:extLst>
              <a:ext uri="{FF2B5EF4-FFF2-40B4-BE49-F238E27FC236}">
                <a16:creationId xmlns:a16="http://schemas.microsoft.com/office/drawing/2014/main" id="{94C74C69-D12F-2020-174F-DFF150EB7EE8}"/>
              </a:ext>
            </a:extLst>
          </p:cNvPr>
          <p:cNvSpPr txBox="1"/>
          <p:nvPr/>
        </p:nvSpPr>
        <p:spPr>
          <a:xfrm>
            <a:off x="4253050" y="5191931"/>
            <a:ext cx="1364476" cy="369332"/>
          </a:xfrm>
          <a:prstGeom prst="rect">
            <a:avLst/>
          </a:prstGeom>
          <a:noFill/>
        </p:spPr>
        <p:txBody>
          <a:bodyPr wrap="none" rtlCol="0">
            <a:spAutoFit/>
          </a:bodyPr>
          <a:lstStyle/>
          <a:p>
            <a:pPr marL="0" algn="r" defTabSz="914400" rtl="1" eaLnBrk="1" latinLnBrk="0" hangingPunct="1"/>
            <a:r>
              <a:rPr lang="ar-SA" dirty="0"/>
              <a:t>١٩٥٢ - ١٩٩٩</a:t>
            </a:r>
            <a:endParaRPr lang="en-JO" dirty="0"/>
          </a:p>
        </p:txBody>
      </p:sp>
      <p:sp>
        <p:nvSpPr>
          <p:cNvPr id="13" name="TextBox 12">
            <a:extLst>
              <a:ext uri="{FF2B5EF4-FFF2-40B4-BE49-F238E27FC236}">
                <a16:creationId xmlns:a16="http://schemas.microsoft.com/office/drawing/2014/main" id="{108D6C6C-81E3-ACF1-FA6C-3CA663623DC6}"/>
              </a:ext>
            </a:extLst>
          </p:cNvPr>
          <p:cNvSpPr txBox="1"/>
          <p:nvPr/>
        </p:nvSpPr>
        <p:spPr>
          <a:xfrm>
            <a:off x="1794235" y="5197265"/>
            <a:ext cx="1172116" cy="369332"/>
          </a:xfrm>
          <a:prstGeom prst="rect">
            <a:avLst/>
          </a:prstGeom>
          <a:noFill/>
        </p:spPr>
        <p:txBody>
          <a:bodyPr wrap="none" rtlCol="0">
            <a:spAutoFit/>
          </a:bodyPr>
          <a:lstStyle/>
          <a:p>
            <a:pPr marL="0" algn="r" defTabSz="914400" rtl="1" eaLnBrk="1" latinLnBrk="0" hangingPunct="1"/>
            <a:r>
              <a:rPr lang="ar-SA" dirty="0"/>
              <a:t>١٩٩٩ - الآن</a:t>
            </a:r>
            <a:endParaRPr lang="en-JO" dirty="0"/>
          </a:p>
        </p:txBody>
      </p:sp>
    </p:spTree>
    <p:extLst>
      <p:ext uri="{BB962C8B-B14F-4D97-AF65-F5344CB8AC3E}">
        <p14:creationId xmlns:p14="http://schemas.microsoft.com/office/powerpoint/2010/main" val="10907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2C27-C4FC-8EA0-50F0-75373C1825DA}"/>
              </a:ext>
            </a:extLst>
          </p:cNvPr>
          <p:cNvSpPr>
            <a:spLocks noGrp="1"/>
          </p:cNvSpPr>
          <p:nvPr>
            <p:ph type="title"/>
          </p:nvPr>
        </p:nvSpPr>
        <p:spPr/>
        <p:txBody>
          <a:bodyPr/>
          <a:lstStyle/>
          <a:p>
            <a:pPr algn="r"/>
            <a:r>
              <a:rPr lang="ar-SA" dirty="0"/>
              <a:t>٣. الملك عبدالله (الثاني) بن الحسين</a:t>
            </a:r>
            <a:endParaRPr lang="en-JO" dirty="0"/>
          </a:p>
        </p:txBody>
      </p:sp>
      <p:sp>
        <p:nvSpPr>
          <p:cNvPr id="3" name="Content Placeholder 2">
            <a:extLst>
              <a:ext uri="{FF2B5EF4-FFF2-40B4-BE49-F238E27FC236}">
                <a16:creationId xmlns:a16="http://schemas.microsoft.com/office/drawing/2014/main" id="{458C1687-F898-B6F6-5FCB-7B1CA6C87520}"/>
              </a:ext>
            </a:extLst>
          </p:cNvPr>
          <p:cNvSpPr>
            <a:spLocks noGrp="1"/>
          </p:cNvSpPr>
          <p:nvPr>
            <p:ph idx="1"/>
          </p:nvPr>
        </p:nvSpPr>
        <p:spPr/>
        <p:txBody>
          <a:bodyPr>
            <a:normAutofit lnSpcReduction="10000"/>
          </a:bodyPr>
          <a:lstStyle/>
          <a:p>
            <a:pPr marL="228600" indent="-228600" algn="r" defTabSz="914400" rtl="1" eaLnBrk="1" latinLnBrk="0" hangingPunct="1">
              <a:lnSpc>
                <a:spcPct val="90000"/>
              </a:lnSpc>
              <a:spcBef>
                <a:spcPts val="1000"/>
              </a:spcBef>
              <a:buFont typeface="Arial" panose="020B0604020202020204" pitchFamily="34" charset="0"/>
              <a:buChar char="•"/>
            </a:pPr>
            <a:r>
              <a:rPr lang="ar-SA" dirty="0"/>
              <a:t>ولد جلالة الملك عبدالله الثاني في عمّان بتاريخ ٣٠ كانون الثاني سنة ١٩٦٢، وأصبح </a:t>
            </a:r>
            <a:r>
              <a:rPr lang="ar-SA" dirty="0" err="1"/>
              <a:t>ملكآ</a:t>
            </a:r>
            <a:r>
              <a:rPr lang="ar-SA" dirty="0"/>
              <a:t> للأردن في يوم ٧ شباط سنة ١٩٩٩</a:t>
            </a:r>
          </a:p>
          <a:p>
            <a:pPr marL="228600" indent="-228600" algn="r" defTabSz="914400" rtl="1" eaLnBrk="1" latinLnBrk="0" hangingPunct="1">
              <a:lnSpc>
                <a:spcPct val="90000"/>
              </a:lnSpc>
              <a:spcBef>
                <a:spcPts val="1000"/>
              </a:spcBef>
              <a:buFont typeface="Arial" panose="020B0604020202020204" pitchFamily="34" charset="0"/>
              <a:buChar char="•"/>
            </a:pPr>
            <a:endParaRPr lang="ar-SA" dirty="0"/>
          </a:p>
          <a:p>
            <a:pPr marL="0" indent="0" algn="r" defTabSz="914400" rtl="1" eaLnBrk="1" latinLnBrk="0" hangingPunct="1">
              <a:lnSpc>
                <a:spcPct val="90000"/>
              </a:lnSpc>
              <a:spcBef>
                <a:spcPts val="1000"/>
              </a:spcBef>
              <a:buNone/>
            </a:pPr>
            <a:r>
              <a:rPr lang="ar-SA" dirty="0"/>
              <a:t>تلقى جلالته تعليمه الابتدائي في عمّان ومن ثم أكمل تعليمه الأساسي والثانوي في بريطانيا والولايات المتحدة الأمريكية</a:t>
            </a:r>
          </a:p>
          <a:p>
            <a:pPr marL="0" indent="0" algn="r" defTabSz="914400" rtl="1" eaLnBrk="1" latinLnBrk="0" hangingPunct="1">
              <a:lnSpc>
                <a:spcPct val="90000"/>
              </a:lnSpc>
              <a:spcBef>
                <a:spcPts val="1000"/>
              </a:spcBef>
              <a:buNone/>
            </a:pPr>
            <a:endParaRPr lang="ar-SA" dirty="0"/>
          </a:p>
          <a:p>
            <a:pPr marL="0" indent="0" algn="r" defTabSz="914400" rtl="1" eaLnBrk="1" latinLnBrk="0" hangingPunct="1">
              <a:lnSpc>
                <a:spcPct val="90000"/>
              </a:lnSpc>
              <a:spcBef>
                <a:spcPts val="1000"/>
              </a:spcBef>
              <a:buNone/>
            </a:pPr>
            <a:r>
              <a:rPr lang="ar-SA" dirty="0"/>
              <a:t>التحق جلالته بأكاديمية ساندهيرست العسكرية في بريطانيا وتخرج منها ضابطا، ودرس بجامعة أكسفورد عن شؤون الشرق الأوسط.، وحصل على العديد من الدورات العسكرية مثل القفز بالمظلية وقيادة الطائرات والقوات الخاصة وكانت آخر رتبة عسكرية لجلالة الملك هي رتبة لواء سنة ١٩٩٨</a:t>
            </a:r>
          </a:p>
        </p:txBody>
      </p:sp>
    </p:spTree>
    <p:extLst>
      <p:ext uri="{BB962C8B-B14F-4D97-AF65-F5344CB8AC3E}">
        <p14:creationId xmlns:p14="http://schemas.microsoft.com/office/powerpoint/2010/main" val="312809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DDB7-F959-C050-7185-6810E50E4E81}"/>
              </a:ext>
            </a:extLst>
          </p:cNvPr>
          <p:cNvSpPr>
            <a:spLocks noGrp="1"/>
          </p:cNvSpPr>
          <p:nvPr>
            <p:ph type="title"/>
          </p:nvPr>
        </p:nvSpPr>
        <p:spPr/>
        <p:txBody>
          <a:bodyPr/>
          <a:lstStyle/>
          <a:p>
            <a:pPr algn="r"/>
            <a:r>
              <a:rPr lang="ar-SA" dirty="0"/>
              <a:t>٤. إنجازات جلالة الملك عبدالله الثاني</a:t>
            </a:r>
            <a:endParaRPr lang="en-JO" dirty="0"/>
          </a:p>
        </p:txBody>
      </p:sp>
      <p:sp>
        <p:nvSpPr>
          <p:cNvPr id="3" name="Content Placeholder 2">
            <a:extLst>
              <a:ext uri="{FF2B5EF4-FFF2-40B4-BE49-F238E27FC236}">
                <a16:creationId xmlns:a16="http://schemas.microsoft.com/office/drawing/2014/main" id="{D4C82CC3-830F-A783-7469-CA90D54B43DE}"/>
              </a:ext>
            </a:extLst>
          </p:cNvPr>
          <p:cNvSpPr>
            <a:spLocks noGrp="1"/>
          </p:cNvSpPr>
          <p:nvPr>
            <p:ph idx="1"/>
          </p:nvPr>
        </p:nvSpPr>
        <p:spPr/>
        <p:txBody>
          <a:bodyPr>
            <a:normAutofit fontScale="92500"/>
          </a:bodyPr>
          <a:lstStyle/>
          <a:p>
            <a:pPr marL="0" indent="0" algn="r" defTabSz="914400" rtl="1" eaLnBrk="1" latinLnBrk="0" hangingPunct="1">
              <a:lnSpc>
                <a:spcPct val="90000"/>
              </a:lnSpc>
              <a:spcBef>
                <a:spcPts val="1000"/>
              </a:spcBef>
              <a:buNone/>
            </a:pPr>
            <a:r>
              <a:rPr lang="ar-SA" dirty="0"/>
              <a:t> اهتم جلالته بنواح عديدة وذلك لوضع الأردن في مراتب متقدمة عالميا، وتوفير حياة كريمة للمواطنين من خلال تطوير القطاعات التالية:</a:t>
            </a:r>
          </a:p>
          <a:p>
            <a:pPr algn="r" defTabSz="914400" rtl="1" eaLnBrk="1" latinLnBrk="0" hangingPunct="1">
              <a:lnSpc>
                <a:spcPct val="90000"/>
              </a:lnSpc>
              <a:spcBef>
                <a:spcPts val="1000"/>
              </a:spcBef>
            </a:pPr>
            <a:r>
              <a:rPr lang="ar-SA" dirty="0"/>
              <a:t>الصحة: انشاء مستشفيات جديدة وزيادة التأمين الصحي للمواطنين</a:t>
            </a:r>
          </a:p>
          <a:p>
            <a:pPr algn="r" defTabSz="914400" rtl="1" eaLnBrk="1" latinLnBrk="0" hangingPunct="1">
              <a:lnSpc>
                <a:spcPct val="90000"/>
              </a:lnSpc>
              <a:spcBef>
                <a:spcPts val="1000"/>
              </a:spcBef>
            </a:pPr>
            <a:r>
              <a:rPr lang="ar-SA" dirty="0"/>
              <a:t>التعليم: بناء المدارس في القرى والمحافظات وزيادة عدد الجامعات والبعثات الدراسية</a:t>
            </a:r>
          </a:p>
          <a:p>
            <a:pPr algn="r" defTabSz="914400" rtl="1" eaLnBrk="1" latinLnBrk="0" hangingPunct="1">
              <a:lnSpc>
                <a:spcPct val="90000"/>
              </a:lnSpc>
              <a:spcBef>
                <a:spcPts val="1000"/>
              </a:spcBef>
            </a:pPr>
            <a:r>
              <a:rPr lang="ar-SA" dirty="0"/>
              <a:t>الاقتصاد: توقيع اتفاقيات التجارة الدولية المختلفة وتشجيع ودعم الصناعات والمنتجات المحلية </a:t>
            </a:r>
          </a:p>
          <a:p>
            <a:pPr algn="r" defTabSz="914400" rtl="1" eaLnBrk="1" latinLnBrk="0" hangingPunct="1">
              <a:lnSpc>
                <a:spcPct val="90000"/>
              </a:lnSpc>
              <a:spcBef>
                <a:spcPts val="1000"/>
              </a:spcBef>
            </a:pPr>
            <a:r>
              <a:rPr lang="ar-SA" dirty="0"/>
              <a:t>التكنولوجيا: حوسبة القطاع الحكومي والتعليم ودعم شركات تكنولوجيا المعلومات</a:t>
            </a:r>
          </a:p>
          <a:p>
            <a:pPr algn="r" defTabSz="914400" rtl="1" eaLnBrk="1" latinLnBrk="0" hangingPunct="1">
              <a:lnSpc>
                <a:spcPct val="90000"/>
              </a:lnSpc>
              <a:spcBef>
                <a:spcPts val="1000"/>
              </a:spcBef>
            </a:pPr>
            <a:r>
              <a:rPr lang="ar-SA" dirty="0"/>
              <a:t>الحياة السياسية: تفعيل الحياة الحزبية وتغيير الدستور والقوانين بما يناسب متطلبات المرحلة</a:t>
            </a:r>
          </a:p>
          <a:p>
            <a:pPr algn="r" defTabSz="914400" rtl="1" eaLnBrk="1" latinLnBrk="0" hangingPunct="1">
              <a:lnSpc>
                <a:spcPct val="90000"/>
              </a:lnSpc>
              <a:spcBef>
                <a:spcPts val="1000"/>
              </a:spcBef>
            </a:pPr>
            <a:endParaRPr lang="ar-SA" dirty="0"/>
          </a:p>
          <a:p>
            <a:pPr marL="0" indent="0" algn="ctr" defTabSz="914400" rtl="1" eaLnBrk="1" latinLnBrk="0" hangingPunct="1">
              <a:lnSpc>
                <a:spcPct val="90000"/>
              </a:lnSpc>
              <a:spcBef>
                <a:spcPts val="1000"/>
              </a:spcBef>
              <a:buNone/>
            </a:pPr>
            <a:r>
              <a:rPr lang="ar-SA" b="1" dirty="0"/>
              <a:t>نهاية العرض</a:t>
            </a:r>
          </a:p>
          <a:p>
            <a:pPr algn="r" defTabSz="914400" rtl="1" eaLnBrk="1" latinLnBrk="0" hangingPunct="1">
              <a:lnSpc>
                <a:spcPct val="90000"/>
              </a:lnSpc>
              <a:spcBef>
                <a:spcPts val="1000"/>
              </a:spcBef>
            </a:pPr>
            <a:endParaRPr lang="en-JO" dirty="0"/>
          </a:p>
        </p:txBody>
      </p:sp>
    </p:spTree>
    <p:extLst>
      <p:ext uri="{BB962C8B-B14F-4D97-AF65-F5344CB8AC3E}">
        <p14:creationId xmlns:p14="http://schemas.microsoft.com/office/powerpoint/2010/main" val="3826422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292</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ملوك المملكة الأردنية الهاشمية</vt:lpstr>
      <vt:lpstr>١. أسماء الملوك وفترات حكمهم</vt:lpstr>
      <vt:lpstr>٢. صور الملوك حسب ترتيب حكمهم</vt:lpstr>
      <vt:lpstr>٣. الملك عبدالله (الثاني) بن الحسين</vt:lpstr>
      <vt:lpstr>٤. إنجازات جلالة الملك عبدالله الثاني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ملوك المملكة الأردنية الهاشمية</dc:title>
  <dc:creator>Eisa Shawareb</dc:creator>
  <cp:lastModifiedBy>G.Halteh</cp:lastModifiedBy>
  <cp:revision>1</cp:revision>
  <dcterms:created xsi:type="dcterms:W3CDTF">2022-11-30T10:25:30Z</dcterms:created>
  <dcterms:modified xsi:type="dcterms:W3CDTF">2022-12-05T16:30:26Z</dcterms:modified>
</cp:coreProperties>
</file>