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9" r:id="rId4"/>
    <p:sldId id="257" r:id="rId5"/>
    <p:sldId id="258"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12/4/2022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12/4/2022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12/4/2022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12/4/2022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12/4/2022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12/4/2022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12/4/2022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3F910-7440-466D-AB77-0B68DCCE1877}"/>
              </a:ext>
            </a:extLst>
          </p:cNvPr>
          <p:cNvSpPr>
            <a:spLocks noGrp="1"/>
          </p:cNvSpPr>
          <p:nvPr>
            <p:ph type="ctrTitle"/>
          </p:nvPr>
        </p:nvSpPr>
        <p:spPr/>
        <p:txBody>
          <a:bodyPr/>
          <a:lstStyle/>
          <a:p>
            <a:r>
              <a:rPr lang="en-US" dirty="0"/>
              <a:t>uncharted</a:t>
            </a:r>
          </a:p>
        </p:txBody>
      </p:sp>
      <p:sp>
        <p:nvSpPr>
          <p:cNvPr id="3" name="Subtitle 2">
            <a:extLst>
              <a:ext uri="{FF2B5EF4-FFF2-40B4-BE49-F238E27FC236}">
                <a16:creationId xmlns:a16="http://schemas.microsoft.com/office/drawing/2014/main" id="{B6CCBE83-5308-4129-A662-9D04164EC6CD}"/>
              </a:ext>
            </a:extLst>
          </p:cNvPr>
          <p:cNvSpPr>
            <a:spLocks noGrp="1"/>
          </p:cNvSpPr>
          <p:nvPr>
            <p:ph type="subTitle" idx="1"/>
          </p:nvPr>
        </p:nvSpPr>
        <p:spPr/>
        <p:txBody>
          <a:bodyPr/>
          <a:lstStyle/>
          <a:p>
            <a:r>
              <a:rPr lang="en-US" dirty="0"/>
              <a:t>By: Mohammad Abdallat</a:t>
            </a:r>
          </a:p>
        </p:txBody>
      </p:sp>
    </p:spTree>
    <p:extLst>
      <p:ext uri="{BB962C8B-B14F-4D97-AF65-F5344CB8AC3E}">
        <p14:creationId xmlns:p14="http://schemas.microsoft.com/office/powerpoint/2010/main" val="254689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A6B1-7B2C-4422-93D9-5AB1154053E0}"/>
              </a:ext>
            </a:extLst>
          </p:cNvPr>
          <p:cNvSpPr>
            <a:spLocks noGrp="1"/>
          </p:cNvSpPr>
          <p:nvPr>
            <p:ph type="title"/>
          </p:nvPr>
        </p:nvSpPr>
        <p:spPr/>
        <p:txBody>
          <a:bodyPr/>
          <a:lstStyle/>
          <a:p>
            <a:pPr algn="l"/>
            <a:r>
              <a:rPr lang="en-US" dirty="0"/>
              <a:t>Uncharted director </a:t>
            </a:r>
          </a:p>
        </p:txBody>
      </p:sp>
      <p:sp>
        <p:nvSpPr>
          <p:cNvPr id="3" name="Content Placeholder 2">
            <a:extLst>
              <a:ext uri="{FF2B5EF4-FFF2-40B4-BE49-F238E27FC236}">
                <a16:creationId xmlns:a16="http://schemas.microsoft.com/office/drawing/2014/main" id="{6746B9C6-2220-42D1-A6E0-762215A08BBA}"/>
              </a:ext>
            </a:extLst>
          </p:cNvPr>
          <p:cNvSpPr>
            <a:spLocks noGrp="1"/>
          </p:cNvSpPr>
          <p:nvPr>
            <p:ph idx="1"/>
          </p:nvPr>
        </p:nvSpPr>
        <p:spPr/>
        <p:txBody>
          <a:bodyPr/>
          <a:lstStyle/>
          <a:p>
            <a:r>
              <a:rPr lang="en-US" dirty="0"/>
              <a:t>Uncharted is a 2022 American action-adventure film directed by Ruben Fleischer from a screenplay by </a:t>
            </a:r>
            <a:r>
              <a:rPr lang="en-US" dirty="0" err="1"/>
              <a:t>Rafe</a:t>
            </a:r>
            <a:r>
              <a:rPr lang="en-US" dirty="0"/>
              <a:t> Lee Judkins, Art Marcum, and Matt Holloway, based on the video game franchise of the same name developed by Naughty Dog and published by Sony Interactive Entertainment.</a:t>
            </a:r>
          </a:p>
          <a:p>
            <a:br>
              <a:rPr lang="en-US" dirty="0"/>
            </a:br>
            <a:endParaRPr lang="en-US" dirty="0"/>
          </a:p>
        </p:txBody>
      </p:sp>
    </p:spTree>
    <p:extLst>
      <p:ext uri="{BB962C8B-B14F-4D97-AF65-F5344CB8AC3E}">
        <p14:creationId xmlns:p14="http://schemas.microsoft.com/office/powerpoint/2010/main" val="1566102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B0D22-153F-43A1-9D14-EEDFFF4BF6A0}"/>
              </a:ext>
            </a:extLst>
          </p:cNvPr>
          <p:cNvSpPr>
            <a:spLocks noGrp="1"/>
          </p:cNvSpPr>
          <p:nvPr>
            <p:ph type="title"/>
          </p:nvPr>
        </p:nvSpPr>
        <p:spPr/>
        <p:txBody>
          <a:bodyPr/>
          <a:lstStyle/>
          <a:p>
            <a:pPr algn="l"/>
            <a:r>
              <a:rPr lang="en-US" dirty="0"/>
              <a:t>What this movie is about ?  </a:t>
            </a:r>
          </a:p>
        </p:txBody>
      </p:sp>
      <p:sp>
        <p:nvSpPr>
          <p:cNvPr id="3" name="Content Placeholder 2">
            <a:extLst>
              <a:ext uri="{FF2B5EF4-FFF2-40B4-BE49-F238E27FC236}">
                <a16:creationId xmlns:a16="http://schemas.microsoft.com/office/drawing/2014/main" id="{41E8BF42-7E6C-4A88-889B-5D51B4F506D0}"/>
              </a:ext>
            </a:extLst>
          </p:cNvPr>
          <p:cNvSpPr>
            <a:spLocks noGrp="1"/>
          </p:cNvSpPr>
          <p:nvPr>
            <p:ph idx="1"/>
          </p:nvPr>
        </p:nvSpPr>
        <p:spPr/>
        <p:txBody>
          <a:bodyPr/>
          <a:lstStyle/>
          <a:p>
            <a:r>
              <a:rPr lang="en-US" dirty="0"/>
              <a:t>Treasure hunter Victor Sully Sullivan recruits street-smart Nathan Drake to help him recover a 500-year-old lost fortune amassed by explorer Ferdinand Magellan. What starts out as a heist soon becomes a globe-trotting, white-knuckle race to reach the prize before the ruthless Santiago Moncada can get his hands on it</a:t>
            </a:r>
          </a:p>
        </p:txBody>
      </p:sp>
      <p:pic>
        <p:nvPicPr>
          <p:cNvPr id="4" name="Picture 3">
            <a:extLst>
              <a:ext uri="{FF2B5EF4-FFF2-40B4-BE49-F238E27FC236}">
                <a16:creationId xmlns:a16="http://schemas.microsoft.com/office/drawing/2014/main" id="{14791402-B6F5-4B44-A39E-D1E175FC0526}"/>
              </a:ext>
            </a:extLst>
          </p:cNvPr>
          <p:cNvPicPr>
            <a:picLocks noChangeAspect="1"/>
          </p:cNvPicPr>
          <p:nvPr/>
        </p:nvPicPr>
        <p:blipFill>
          <a:blip r:embed="rId2"/>
          <a:stretch>
            <a:fillRect/>
          </a:stretch>
        </p:blipFill>
        <p:spPr>
          <a:xfrm>
            <a:off x="7200900" y="3742082"/>
            <a:ext cx="3824791" cy="2141883"/>
          </a:xfrm>
          <a:prstGeom prst="rect">
            <a:avLst/>
          </a:prstGeom>
        </p:spPr>
      </p:pic>
    </p:spTree>
    <p:extLst>
      <p:ext uri="{BB962C8B-B14F-4D97-AF65-F5344CB8AC3E}">
        <p14:creationId xmlns:p14="http://schemas.microsoft.com/office/powerpoint/2010/main" val="273099168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73E99-3E03-4A1A-BD17-719E6B03CCA1}"/>
              </a:ext>
            </a:extLst>
          </p:cNvPr>
          <p:cNvSpPr>
            <a:spLocks noGrp="1"/>
          </p:cNvSpPr>
          <p:nvPr>
            <p:ph type="title"/>
          </p:nvPr>
        </p:nvSpPr>
        <p:spPr>
          <a:xfrm>
            <a:off x="1457739" y="764373"/>
            <a:ext cx="10048461" cy="1293028"/>
          </a:xfrm>
        </p:spPr>
        <p:txBody>
          <a:bodyPr/>
          <a:lstStyle/>
          <a:p>
            <a:pPr algn="l"/>
            <a:r>
              <a:rPr lang="en-US" dirty="0"/>
              <a:t>When was uncharted released?</a:t>
            </a:r>
          </a:p>
        </p:txBody>
      </p:sp>
      <p:sp>
        <p:nvSpPr>
          <p:cNvPr id="3" name="Content Placeholder 2">
            <a:extLst>
              <a:ext uri="{FF2B5EF4-FFF2-40B4-BE49-F238E27FC236}">
                <a16:creationId xmlns:a16="http://schemas.microsoft.com/office/drawing/2014/main" id="{CA1E40CA-C971-44C4-85C4-D9752EC08E21}"/>
              </a:ext>
            </a:extLst>
          </p:cNvPr>
          <p:cNvSpPr>
            <a:spLocks noGrp="1"/>
          </p:cNvSpPr>
          <p:nvPr>
            <p:ph idx="1"/>
          </p:nvPr>
        </p:nvSpPr>
        <p:spPr>
          <a:xfrm>
            <a:off x="685800" y="2259026"/>
            <a:ext cx="10820400" cy="4024125"/>
          </a:xfrm>
        </p:spPr>
        <p:txBody>
          <a:bodyPr/>
          <a:lstStyle/>
          <a:p>
            <a:r>
              <a:rPr lang="en-US" dirty="0"/>
              <a:t>Uncharted is a vert famous movie After a long list of delays, Uncharted was finally released in the United Kingdom on February 11, 2022, and then in the United States on February 18, 2022.</a:t>
            </a:r>
          </a:p>
        </p:txBody>
      </p:sp>
    </p:spTree>
    <p:extLst>
      <p:ext uri="{BB962C8B-B14F-4D97-AF65-F5344CB8AC3E}">
        <p14:creationId xmlns:p14="http://schemas.microsoft.com/office/powerpoint/2010/main" val="396496093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50EDC-1620-4B71-A152-372D90A921E6}"/>
              </a:ext>
            </a:extLst>
          </p:cNvPr>
          <p:cNvSpPr>
            <a:spLocks noGrp="1"/>
          </p:cNvSpPr>
          <p:nvPr>
            <p:ph type="title"/>
          </p:nvPr>
        </p:nvSpPr>
        <p:spPr/>
        <p:txBody>
          <a:bodyPr/>
          <a:lstStyle/>
          <a:p>
            <a:pPr algn="l"/>
            <a:r>
              <a:rPr lang="en-US" dirty="0"/>
              <a:t>characters</a:t>
            </a:r>
          </a:p>
        </p:txBody>
      </p:sp>
      <p:sp>
        <p:nvSpPr>
          <p:cNvPr id="3" name="Content Placeholder 2">
            <a:extLst>
              <a:ext uri="{FF2B5EF4-FFF2-40B4-BE49-F238E27FC236}">
                <a16:creationId xmlns:a16="http://schemas.microsoft.com/office/drawing/2014/main" id="{9934D8D0-6DA9-4066-A86F-C7A3DBBDBAB8}"/>
              </a:ext>
            </a:extLst>
          </p:cNvPr>
          <p:cNvSpPr>
            <a:spLocks noGrp="1"/>
          </p:cNvSpPr>
          <p:nvPr>
            <p:ph idx="1"/>
          </p:nvPr>
        </p:nvSpPr>
        <p:spPr/>
        <p:txBody>
          <a:bodyPr/>
          <a:lstStyle/>
          <a:p>
            <a:r>
              <a:rPr lang="en-US" dirty="0"/>
              <a:t>Nathan drake: tom Holland  played through voice and motion capture by Nolan North, who influenced Drake's personality by ad-libbing segments of the character's dialogue.</a:t>
            </a:r>
          </a:p>
          <a:p>
            <a:endParaRPr lang="en-US" dirty="0"/>
          </a:p>
          <a:p>
            <a:r>
              <a:rPr lang="en-US" dirty="0"/>
              <a:t>Jo </a:t>
            </a:r>
            <a:r>
              <a:rPr lang="en-US" dirty="0" err="1"/>
              <a:t>braddock</a:t>
            </a:r>
            <a:r>
              <a:rPr lang="en-US" dirty="0"/>
              <a:t>: is the main antagonist of the 2022 action-adventure film Uncharted, based on video game series of the same name. She was portrayed by Tati Gabrielle, who also played Prudence Blackwood in The Chilling Adventures of Sabrina and Inner Willow in The Owl House.</a:t>
            </a:r>
          </a:p>
          <a:p>
            <a:pPr marL="0" indent="0">
              <a:buNone/>
            </a:pPr>
            <a:br>
              <a:rPr lang="en-US" dirty="0"/>
            </a:br>
            <a:endParaRPr lang="en-US" dirty="0"/>
          </a:p>
        </p:txBody>
      </p:sp>
    </p:spTree>
    <p:extLst>
      <p:ext uri="{BB962C8B-B14F-4D97-AF65-F5344CB8AC3E}">
        <p14:creationId xmlns:p14="http://schemas.microsoft.com/office/powerpoint/2010/main" val="10362533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69F6F-6F13-4D26-82CA-4BA2C0B50FC7}"/>
              </a:ext>
            </a:extLst>
          </p:cNvPr>
          <p:cNvSpPr>
            <a:spLocks noGrp="1"/>
          </p:cNvSpPr>
          <p:nvPr>
            <p:ph type="title"/>
          </p:nvPr>
        </p:nvSpPr>
        <p:spPr/>
        <p:txBody>
          <a:bodyPr/>
          <a:lstStyle/>
          <a:p>
            <a:pPr algn="l"/>
            <a:r>
              <a:rPr lang="en-US" dirty="0"/>
              <a:t>The moral of the story</a:t>
            </a:r>
          </a:p>
        </p:txBody>
      </p:sp>
      <p:sp>
        <p:nvSpPr>
          <p:cNvPr id="3" name="Content Placeholder 2">
            <a:extLst>
              <a:ext uri="{FF2B5EF4-FFF2-40B4-BE49-F238E27FC236}">
                <a16:creationId xmlns:a16="http://schemas.microsoft.com/office/drawing/2014/main" id="{C54145B0-6BAF-4D4F-93DA-E5994EB74A01}"/>
              </a:ext>
            </a:extLst>
          </p:cNvPr>
          <p:cNvSpPr>
            <a:spLocks noGrp="1"/>
          </p:cNvSpPr>
          <p:nvPr>
            <p:ph idx="1"/>
          </p:nvPr>
        </p:nvSpPr>
        <p:spPr/>
        <p:txBody>
          <a:bodyPr/>
          <a:lstStyle/>
          <a:p>
            <a:r>
              <a:rPr lang="en-US" dirty="0"/>
              <a:t>The moral of the story that a little bet of trust is good</a:t>
            </a:r>
          </a:p>
          <a:p>
            <a:pPr marL="0" indent="0">
              <a:buNone/>
            </a:pPr>
            <a:r>
              <a:rPr lang="en-US" dirty="0"/>
              <a:t>Every character makes it clear that Sully is untrustworthy, but when it came down moving forward to find the gold or being trusting Nate and Chloe, he made the choice to trust them and move forward. He and Nate were only able to find the gold by trusting each other</a:t>
            </a:r>
          </a:p>
        </p:txBody>
      </p:sp>
      <p:pic>
        <p:nvPicPr>
          <p:cNvPr id="4" name="Picture 3">
            <a:extLst>
              <a:ext uri="{FF2B5EF4-FFF2-40B4-BE49-F238E27FC236}">
                <a16:creationId xmlns:a16="http://schemas.microsoft.com/office/drawing/2014/main" id="{A9BA3769-9FB3-47DA-908F-4C1A50A01882}"/>
              </a:ext>
            </a:extLst>
          </p:cNvPr>
          <p:cNvPicPr>
            <a:picLocks noChangeAspect="1"/>
          </p:cNvPicPr>
          <p:nvPr/>
        </p:nvPicPr>
        <p:blipFill>
          <a:blip r:embed="rId2"/>
          <a:stretch>
            <a:fillRect/>
          </a:stretch>
        </p:blipFill>
        <p:spPr>
          <a:xfrm>
            <a:off x="7398232" y="4010852"/>
            <a:ext cx="3411351" cy="1952625"/>
          </a:xfrm>
          <a:prstGeom prst="rect">
            <a:avLst/>
          </a:prstGeom>
        </p:spPr>
      </p:pic>
    </p:spTree>
    <p:extLst>
      <p:ext uri="{BB962C8B-B14F-4D97-AF65-F5344CB8AC3E}">
        <p14:creationId xmlns:p14="http://schemas.microsoft.com/office/powerpoint/2010/main" val="283853563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ppt_w</p:attrName>
                                        </p:attrNameLst>
                                      </p:cBhvr>
                                      <p:tavLst>
                                        <p:tav tm="0" fmla="#ppt_w*sin(2.5*pi*$)">
                                          <p:val>
                                            <p:fltVal val="0"/>
                                          </p:val>
                                        </p:tav>
                                        <p:tav tm="100000">
                                          <p:val>
                                            <p:fltVal val="1"/>
                                          </p:val>
                                        </p:tav>
                                      </p:tavLst>
                                    </p:anim>
                                    <p:anim calcmode="lin" valueType="num">
                                      <p:cBhvr>
                                        <p:cTn id="9" dur="3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27374-C5E9-496B-BEB9-88D320DFD9CA}"/>
              </a:ext>
            </a:extLst>
          </p:cNvPr>
          <p:cNvSpPr>
            <a:spLocks noGrp="1"/>
          </p:cNvSpPr>
          <p:nvPr>
            <p:ph type="title"/>
          </p:nvPr>
        </p:nvSpPr>
        <p:spPr/>
        <p:txBody>
          <a:bodyPr/>
          <a:lstStyle/>
          <a:p>
            <a:pPr algn="l"/>
            <a:r>
              <a:rPr lang="en-US" dirty="0"/>
              <a:t>rating</a:t>
            </a:r>
          </a:p>
        </p:txBody>
      </p:sp>
      <p:sp>
        <p:nvSpPr>
          <p:cNvPr id="3" name="Content Placeholder 2">
            <a:extLst>
              <a:ext uri="{FF2B5EF4-FFF2-40B4-BE49-F238E27FC236}">
                <a16:creationId xmlns:a16="http://schemas.microsoft.com/office/drawing/2014/main" id="{17D118AF-5E80-46A9-A2B1-EE3992B43A7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pPr marL="0" indent="0">
              <a:buNone/>
            </a:pPr>
            <a:r>
              <a:rPr lang="en-US" dirty="0"/>
              <a:t>In my opinion I would rate this movie 4/5 because it has great story but it might be boring at first</a:t>
            </a:r>
          </a:p>
        </p:txBody>
      </p:sp>
      <p:pic>
        <p:nvPicPr>
          <p:cNvPr id="5" name="Picture 4">
            <a:extLst>
              <a:ext uri="{FF2B5EF4-FFF2-40B4-BE49-F238E27FC236}">
                <a16:creationId xmlns:a16="http://schemas.microsoft.com/office/drawing/2014/main" id="{F6F257EC-D983-4702-B922-71B06636591E}"/>
              </a:ext>
            </a:extLst>
          </p:cNvPr>
          <p:cNvPicPr>
            <a:picLocks noChangeAspect="1"/>
          </p:cNvPicPr>
          <p:nvPr/>
        </p:nvPicPr>
        <p:blipFill>
          <a:blip r:embed="rId2"/>
          <a:stretch>
            <a:fillRect/>
          </a:stretch>
        </p:blipFill>
        <p:spPr>
          <a:xfrm>
            <a:off x="2002010" y="2194560"/>
            <a:ext cx="7286832" cy="1712635"/>
          </a:xfrm>
          <a:prstGeom prst="rect">
            <a:avLst/>
          </a:prstGeom>
        </p:spPr>
      </p:pic>
    </p:spTree>
    <p:extLst>
      <p:ext uri="{BB962C8B-B14F-4D97-AF65-F5344CB8AC3E}">
        <p14:creationId xmlns:p14="http://schemas.microsoft.com/office/powerpoint/2010/main" val="32822722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circle(in)">
                                      <p:cBhvr>
                                        <p:cTn id="1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47</TotalTime>
  <Words>199</Words>
  <Application>Microsoft Office PowerPoint</Application>
  <PresentationFormat>Widescreen</PresentationFormat>
  <Paragraphs>24</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Century Gothic</vt:lpstr>
      <vt:lpstr>Vapor Trail</vt:lpstr>
      <vt:lpstr>uncharted</vt:lpstr>
      <vt:lpstr>Uncharted director </vt:lpstr>
      <vt:lpstr>What this movie is about ?  </vt:lpstr>
      <vt:lpstr>When was uncharted released?</vt:lpstr>
      <vt:lpstr>characters</vt:lpstr>
      <vt:lpstr>The moral of the story</vt:lpstr>
      <vt:lpstr>rating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uncharted</dc:title>
  <dc:creator>PC</dc:creator>
  <cp:lastModifiedBy>PC</cp:lastModifiedBy>
  <cp:revision>7</cp:revision>
  <dcterms:created xsi:type="dcterms:W3CDTF">2022-12-04T08:42:38Z</dcterms:created>
  <dcterms:modified xsi:type="dcterms:W3CDTF">2022-12-04T09:30:24Z</dcterms:modified>
</cp:coreProperties>
</file>