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214D-9B61-45AB-A74F-2E673A853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A776-71D5-4366-9F30-C8A6AB33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46463-3B37-450B-AE3B-AAFBF776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1B30E-12EE-4A1F-979F-B599A020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D509A-62EA-4621-BDB2-3FED193F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6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842C3-1D21-469C-8E33-9DE866DC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056C4-CCC6-495D-8651-78859E0D3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B274-42A7-4386-9117-3A84D9BC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67C4-CF67-4325-9217-BF1951DD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61B0F-12CA-444B-9696-1E2B20E7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26C0D6-BD6D-4C09-A89C-F4997FFD1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8136F-2F77-4A79-9BD8-9BB51C69C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C9BD-38EB-492B-BB30-83E8FE11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C0725-752D-4D89-BFE9-1EAEB1D2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2A073-6A02-4062-841F-9A47C235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2DB5-2C89-42FE-A2EA-7FE2494F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1BE50-AB4C-4F61-9102-6268A2E5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01BF9-98D7-480A-86F5-D4B8FE8D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7B70D-A1D3-43B0-8832-915F66D6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373B2-EA1F-4F90-B5C4-639F5A6D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6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302E-303A-4594-B8ED-67119068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9BE73-BE45-4ABE-8533-A7A6A89BF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4F96C-03FE-43FA-ADCA-5F429727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33F9B-427D-4B84-A377-28C96EA7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60FC-E474-4076-A09A-CC0F1E4C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C08F-F9B9-4B56-9A65-D7549C78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5A773-7BD6-476B-B586-667901777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041E4-2EAF-4068-8F3F-0B78BF0DE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114B-4608-4EBF-967F-D3AA2130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AD62F-5D0F-417C-80D0-EAEECAE6E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81BDC-FEB2-44B0-A99B-F4EBACCB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7E24-F4E9-40F3-9E42-F29799DB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2D80C-9EDC-4534-9429-CF59AC394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9DA28-DA70-4206-9145-97E7C92B0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0BCA3-5A95-4ED1-BC42-CDDD1BD49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27EFCF-0C37-45C3-80D4-CA6E0A7AE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8AA36-361C-4CC8-944C-C0CC886E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CD479-D0C2-44A1-9DA8-8DE57579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3F208-56DA-4CA8-8DF3-84E4777D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77C3-8777-4E31-9BB3-0DA4574A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92762-F880-4315-8C9D-D9CD793C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6CAD0-AD01-40D9-BB16-10FCD936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9742B-0843-499F-8643-0BCDE921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18B7E-2D9D-466D-A0EA-93775F1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D3D00D-615C-4A98-963D-C61005B1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C6B96-06C2-402C-8317-3267DF04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9A91-5887-4DDE-949C-95780B43A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2E1D-CA60-4201-849D-A8734E808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3FF05-CA89-4487-98EA-4A5A98195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101CC-BB6C-44CE-B5D4-5FB02C9D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71F6D-BDD7-4733-9152-7008DAED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5EA01-459A-484F-BA50-9789BED7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2686-724D-4832-A382-70E92BAF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31C81E-A682-4A43-954D-5822E355B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66786-A4A2-4BF8-BB43-1627EDFDB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7FC09-B034-4CD6-A037-2BF1DEB5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D477-D7BE-475D-B3A8-4E19F43F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E8AC6-5313-451C-A8FF-8C48FCD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7C458-8201-4518-8F79-0E5CCC5A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040C3-B906-4A82-A6DC-22EFD0F47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540B6-6DD0-476B-939C-55791D46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C2E2-B9EC-444B-A631-B13B7328C89F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1C660-E40C-4D3A-A2E1-AC5AD5FC7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56B6A-82ED-415E-9FC6-E0924E3A3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7DB0-1610-4F42-B744-C5218390A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7kgroup.it/film-tv/film-tv-news/70917-online-un-nuovo-trailer-in-italiano-per-ven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devil.it/2018/10/06/venom-film-2018-recension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ekblast.com.br/2018/10/critica-venom-film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2hyc.com/2018/04/second-venom-trailer-delivers-goods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2hyc.com/2018/02/venom-teaser-trailer-hidden-bite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m-rezensionen.de/2018/10/ven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5C2B348-A37A-415A-8977-E5B3B5DB1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39758"/>
            <a:ext cx="12192000" cy="689775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D968597-1924-495D-9B8A-52FB73210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0412" y="4639268"/>
            <a:ext cx="2051713" cy="39675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By Joseph 6E</a:t>
            </a:r>
          </a:p>
        </p:txBody>
      </p:sp>
    </p:spTree>
    <p:extLst>
      <p:ext uri="{BB962C8B-B14F-4D97-AF65-F5344CB8AC3E}">
        <p14:creationId xmlns:p14="http://schemas.microsoft.com/office/powerpoint/2010/main" val="15400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E87D68-3597-4541-8394-6D3D1CBED6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39758"/>
            <a:ext cx="12192000" cy="689775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534C71F-0F87-4EEC-8765-8E0C88AB554C}"/>
              </a:ext>
            </a:extLst>
          </p:cNvPr>
          <p:cNvSpPr/>
          <p:nvPr/>
        </p:nvSpPr>
        <p:spPr>
          <a:xfrm>
            <a:off x="96078" y="166343"/>
            <a:ext cx="9962322" cy="8408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16E59-01AA-41FF-92BD-FA474912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" y="166343"/>
            <a:ext cx="9962322" cy="840823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Who are the main characters in this movie?</a:t>
            </a:r>
          </a:p>
        </p:txBody>
      </p:sp>
    </p:spTree>
    <p:extLst>
      <p:ext uri="{BB962C8B-B14F-4D97-AF65-F5344CB8AC3E}">
        <p14:creationId xmlns:p14="http://schemas.microsoft.com/office/powerpoint/2010/main" val="108888383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20B0DE-4651-4309-BAF6-137E063DC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0AB143-FFEB-44E6-99C3-E6EB2AE4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8" y="0"/>
            <a:ext cx="7106479" cy="861391"/>
          </a:xfrm>
          <a:ln>
            <a:noFill/>
          </a:ln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happened in the movie?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50628D-781C-4954-B80E-40360CF15EEF}"/>
              </a:ext>
            </a:extLst>
          </p:cNvPr>
          <p:cNvSpPr/>
          <p:nvPr/>
        </p:nvSpPr>
        <p:spPr>
          <a:xfrm>
            <a:off x="463824" y="861391"/>
            <a:ext cx="11290852" cy="5290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64D1D7-F06D-4CB2-9EA2-93C91E475984}"/>
              </a:ext>
            </a:extLst>
          </p:cNvPr>
          <p:cNvSpPr txBox="1"/>
          <p:nvPr/>
        </p:nvSpPr>
        <p:spPr>
          <a:xfrm>
            <a:off x="662608" y="934416"/>
            <a:ext cx="110655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There was a flying space ship looking thing then they had an error then the space ship crashed and it was all shattered and then people in yellow suits with masks came and a lot of ambulance there were a lot of dead bodies and the flying space ship had weird looking </a:t>
            </a:r>
            <a:r>
              <a:rPr lang="en-US" sz="3600" b="1" dirty="0" err="1">
                <a:solidFill>
                  <a:schemeClr val="bg1"/>
                </a:solidFill>
              </a:rPr>
              <a:t>symbiots</a:t>
            </a:r>
            <a:r>
              <a:rPr lang="en-US" sz="3600" b="1" dirty="0">
                <a:solidFill>
                  <a:schemeClr val="bg1"/>
                </a:solidFill>
              </a:rPr>
              <a:t> and there was an organization that was trying to discover the </a:t>
            </a:r>
            <a:r>
              <a:rPr lang="en-US" sz="3600" b="1" dirty="0" err="1">
                <a:solidFill>
                  <a:schemeClr val="bg1"/>
                </a:solidFill>
              </a:rPr>
              <a:t>symbiots</a:t>
            </a:r>
            <a:r>
              <a:rPr lang="en-US" sz="3600" b="1" dirty="0">
                <a:solidFill>
                  <a:schemeClr val="bg1"/>
                </a:solidFill>
              </a:rPr>
              <a:t> and the leader in the organization secretly had a </a:t>
            </a:r>
            <a:r>
              <a:rPr lang="en-US" sz="3600" b="1" dirty="0" err="1">
                <a:solidFill>
                  <a:schemeClr val="bg1"/>
                </a:solidFill>
              </a:rPr>
              <a:t>symbiot</a:t>
            </a:r>
            <a:r>
              <a:rPr lang="en-US" sz="3600" b="1" dirty="0">
                <a:solidFill>
                  <a:schemeClr val="bg1"/>
                </a:solidFill>
              </a:rPr>
              <a:t> inside him called riot.</a:t>
            </a:r>
          </a:p>
        </p:txBody>
      </p:sp>
    </p:spTree>
    <p:extLst>
      <p:ext uri="{BB962C8B-B14F-4D97-AF65-F5344CB8AC3E}">
        <p14:creationId xmlns:p14="http://schemas.microsoft.com/office/powerpoint/2010/main" val="1113770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32E814-5935-442B-8581-86FE34222D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9775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E361E4-E38B-45C0-8FE3-BDB4BC7FA636}"/>
              </a:ext>
            </a:extLst>
          </p:cNvPr>
          <p:cNvSpPr/>
          <p:nvPr/>
        </p:nvSpPr>
        <p:spPr>
          <a:xfrm>
            <a:off x="122583" y="166342"/>
            <a:ext cx="7523922" cy="69504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C1180A-3161-4B28-BCF6-6A180478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166342"/>
            <a:ext cx="7523922" cy="695049"/>
          </a:xfrm>
          <a:ln>
            <a:noFill/>
          </a:ln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was my favorite character?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8F1015-F57F-445C-87B5-8AA019A12A3C}"/>
              </a:ext>
            </a:extLst>
          </p:cNvPr>
          <p:cNvSpPr txBox="1"/>
          <p:nvPr/>
        </p:nvSpPr>
        <p:spPr>
          <a:xfrm>
            <a:off x="5572539" y="298173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8A412-B38A-4F69-A08D-F0CA105C35EE}"/>
              </a:ext>
            </a:extLst>
          </p:cNvPr>
          <p:cNvSpPr txBox="1"/>
          <p:nvPr/>
        </p:nvSpPr>
        <p:spPr>
          <a:xfrm>
            <a:off x="665921" y="1027733"/>
            <a:ext cx="2713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Venom</a:t>
            </a:r>
          </a:p>
        </p:txBody>
      </p:sp>
    </p:spTree>
    <p:extLst>
      <p:ext uri="{BB962C8B-B14F-4D97-AF65-F5344CB8AC3E}">
        <p14:creationId xmlns:p14="http://schemas.microsoft.com/office/powerpoint/2010/main" val="145457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F3EA229-E627-4BD9-84EB-1F1FE215D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29817"/>
            <a:ext cx="12192000" cy="68878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3C078-DEFD-4995-B437-4403EA099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Why is Venom my favorite character?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6995-C757-4F04-B5B5-7A4AC2286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He is scary</a:t>
            </a:r>
          </a:p>
          <a:p>
            <a:r>
              <a:rPr lang="en-US" dirty="0">
                <a:solidFill>
                  <a:srgbClr val="FF0000"/>
                </a:solidFill>
              </a:rPr>
              <a:t>He looks cool</a:t>
            </a:r>
          </a:p>
          <a:p>
            <a:r>
              <a:rPr lang="en-US" dirty="0">
                <a:solidFill>
                  <a:srgbClr val="FF0000"/>
                </a:solidFill>
              </a:rPr>
              <a:t>When Venom takes over Tom Hardy (Eddie) it is cool when he morphs his hand into a sword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70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7B3A6B-DE0B-42BB-8CDE-7497DB394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BB9D258-400E-43AB-8EFD-3354FDA59D2C}"/>
              </a:ext>
            </a:extLst>
          </p:cNvPr>
          <p:cNvSpPr/>
          <p:nvPr/>
        </p:nvSpPr>
        <p:spPr>
          <a:xfrm>
            <a:off x="232460" y="383160"/>
            <a:ext cx="42865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359440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143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Who are the main characters in this movie?</vt:lpstr>
      <vt:lpstr>What happened in the movie?</vt:lpstr>
      <vt:lpstr>Who was my favorite character?</vt:lpstr>
      <vt:lpstr>Why is Venom my favorite character?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R.Sawaged</dc:creator>
  <cp:lastModifiedBy>R.Sawaged</cp:lastModifiedBy>
  <cp:revision>15</cp:revision>
  <dcterms:created xsi:type="dcterms:W3CDTF">2022-11-30T18:45:52Z</dcterms:created>
  <dcterms:modified xsi:type="dcterms:W3CDTF">2022-12-04T20:24:39Z</dcterms:modified>
</cp:coreProperties>
</file>