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8214D-9B61-45AB-A74F-2E673A853A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CEA776-71D5-4366-9F30-C8A6AB336D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A46463-3B37-450B-AE3B-AAFBF776E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4C2E2-B9EC-444B-A631-B13B7328C89F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D1B30E-12EE-4A1F-979F-B599A020E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6D509A-62EA-4621-BDB2-3FED193FF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E7DB0-1610-4F42-B744-C5218390A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568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842C3-1D21-469C-8E33-9DE866DC0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5056C4-CCC6-495D-8651-78859E0D31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BB274-42A7-4386-9117-3A84D9BCC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4C2E2-B9EC-444B-A631-B13B7328C89F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A367C4-CF67-4325-9217-BF1951DDE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361B0F-12CA-444B-9696-1E2B20E79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E7DB0-1610-4F42-B744-C5218390A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455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26C0D6-BD6D-4C09-A89C-F4997FFD1D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18136F-2F77-4A79-9BD8-9BB51C69C3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4FC9BD-38EB-492B-BB30-83E8FE118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4C2E2-B9EC-444B-A631-B13B7328C89F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C0725-752D-4D89-BFE9-1EAEB1D24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72A073-6A02-4062-841F-9A47C235C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E7DB0-1610-4F42-B744-C5218390A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960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32DB5-2C89-42FE-A2EA-7FE2494F3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1BE50-AB4C-4F61-9102-6268A2E5D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801BF9-98D7-480A-86F5-D4B8FE8DB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4C2E2-B9EC-444B-A631-B13B7328C89F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27B70D-A1D3-43B0-8832-915F66D61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4373B2-EA1F-4F90-B5C4-639F5A6DF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E7DB0-1610-4F42-B744-C5218390A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564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8302E-303A-4594-B8ED-67119068B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D9BE73-BE45-4ABE-8533-A7A6A89BFA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E4F96C-03FE-43FA-ADCA-5F429727C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4C2E2-B9EC-444B-A631-B13B7328C89F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E33F9B-427D-4B84-A377-28C96EA7C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060FC-E474-4076-A09A-CC0F1E4CF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E7DB0-1610-4F42-B744-C5218390A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357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8C08F-F9B9-4B56-9A65-D7549C787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35A773-7BD6-476B-B586-6679017773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A041E4-2EAF-4068-8F3F-0B78BF0DE9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46114B-4608-4EBF-967F-D3AA21309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4C2E2-B9EC-444B-A631-B13B7328C89F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7AD62F-5D0F-417C-80D0-EAEECAE6E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181BDC-FEB2-44B0-A99B-F4EBACCB4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E7DB0-1610-4F42-B744-C5218390A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397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F7E24-F4E9-40F3-9E42-F29799DB1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A2D80C-9EDC-4534-9429-CF59AC3944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E9DA28-DA70-4206-9145-97E7C92B03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B0BCA3-5A95-4ED1-BC42-CDDD1BD49F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27EFCF-0C37-45C3-80D4-CA6E0A7AE4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88AA36-361C-4CC8-944C-C0CC886EB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4C2E2-B9EC-444B-A631-B13B7328C89F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7CD479-D0C2-44A1-9DA8-8DE575792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03F208-56DA-4CA8-8DF3-84E4777D2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E7DB0-1610-4F42-B744-C5218390A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588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C77C3-8777-4E31-9BB3-0DA4574AD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392762-F880-4315-8C9D-D9CD793C3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4C2E2-B9EC-444B-A631-B13B7328C89F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D6CAD0-AD01-40D9-BB16-10FCD9361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59742B-0843-499F-8643-0BCDE9210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E7DB0-1610-4F42-B744-C5218390A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939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518B7E-2D9D-466D-A0EA-93775F128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4C2E2-B9EC-444B-A631-B13B7328C89F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D3D00D-615C-4A98-963D-C61005B18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3C6B96-06C2-402C-8317-3267DF04D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E7DB0-1610-4F42-B744-C5218390A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647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49A91-5887-4DDE-949C-95780B43A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52E1D-CA60-4201-849D-A8734E808F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C3FF05-CA89-4487-98EA-4A5A98195D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5101CC-BB6C-44CE-B5D4-5FB02C9DA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4C2E2-B9EC-444B-A631-B13B7328C89F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071F6D-BDD7-4733-9152-7008DAED1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75EA01-459A-484F-BA50-9789BED70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E7DB0-1610-4F42-B744-C5218390A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652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72686-724D-4832-A382-70E92BAF4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31C81E-A682-4A43-954D-5822E355B6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E66786-A4A2-4BF8-BB43-1627EDFDB6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37FC09-B034-4CD6-A037-2BF1DEB57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4C2E2-B9EC-444B-A631-B13B7328C89F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A3D477-D7BE-475D-B3A8-4E19F43FE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4E8AC6-5313-451C-A8FF-8C48FCD72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E7DB0-1610-4F42-B744-C5218390A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006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E7C458-8201-4518-8F79-0E5CCC5AA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6040C3-B906-4A82-A6DC-22EFD0F477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1540B6-6DD0-476B-939C-55791D466B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4C2E2-B9EC-444B-A631-B13B7328C89F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B1C660-E40C-4D3A-A2E1-AC5AD5FC73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56B6A-82ED-415E-9FC6-E0924E3A33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E7DB0-1610-4F42-B744-C5218390A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542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17kgroup.it/film-tv/film-tv-news/70917-online-un-nuovo-trailer-in-italiano-per-venom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erdevil.it/2018/10/06/venom-film-2018-recensione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ekblast.com.br/2018/10/critica-venom-filme.html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2hyc.com/2018/04/second-venom-trailer-delivers-goods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2hyc.com/2018/02/venom-teaser-trailer-hidden-bite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ilm-rezensionen.de/2018/10/venom/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75C2B348-A37A-415A-8977-E5B3B5DB17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-39758"/>
            <a:ext cx="12192000" cy="6897758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BD968597-1924-495D-9B8A-52FB732108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0412" y="4639268"/>
            <a:ext cx="2051713" cy="396756"/>
          </a:xfrm>
          <a:ln>
            <a:noFill/>
          </a:ln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bg1"/>
                </a:solidFill>
              </a:rPr>
              <a:t>By Joseph 6E</a:t>
            </a:r>
          </a:p>
        </p:txBody>
      </p:sp>
    </p:spTree>
    <p:extLst>
      <p:ext uri="{BB962C8B-B14F-4D97-AF65-F5344CB8AC3E}">
        <p14:creationId xmlns:p14="http://schemas.microsoft.com/office/powerpoint/2010/main" val="1540082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2E87D68-3597-4541-8394-6D3D1CBED6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-39758"/>
            <a:ext cx="12192000" cy="6897757"/>
          </a:xfr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534C71F-0F87-4EEC-8765-8E0C88AB554C}"/>
              </a:ext>
            </a:extLst>
          </p:cNvPr>
          <p:cNvSpPr/>
          <p:nvPr/>
        </p:nvSpPr>
        <p:spPr>
          <a:xfrm>
            <a:off x="96078" y="166343"/>
            <a:ext cx="9962322" cy="8408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516E59-01AA-41FF-92BD-FA4749126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78" y="166343"/>
            <a:ext cx="9962322" cy="840823"/>
          </a:xfrm>
          <a:ln>
            <a:noFill/>
          </a:ln>
        </p:spPr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Who are the main characters in this movie?</a:t>
            </a:r>
          </a:p>
        </p:txBody>
      </p:sp>
    </p:spTree>
    <p:extLst>
      <p:ext uri="{BB962C8B-B14F-4D97-AF65-F5344CB8AC3E}">
        <p14:creationId xmlns:p14="http://schemas.microsoft.com/office/powerpoint/2010/main" val="1088883830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D20B0DE-4651-4309-BAF6-137E063DCF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60AB143-FFEB-44E6-99C3-E6EB2AE42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018" y="0"/>
            <a:ext cx="7106479" cy="861391"/>
          </a:xfrm>
          <a:ln>
            <a:noFill/>
          </a:ln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What happened in the movie?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50628D-781C-4954-B80E-40360CF15EEF}"/>
              </a:ext>
            </a:extLst>
          </p:cNvPr>
          <p:cNvSpPr/>
          <p:nvPr/>
        </p:nvSpPr>
        <p:spPr>
          <a:xfrm>
            <a:off x="463824" y="861391"/>
            <a:ext cx="11290852" cy="52903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64D1D7-F06D-4CB2-9EA2-93C91E475984}"/>
              </a:ext>
            </a:extLst>
          </p:cNvPr>
          <p:cNvSpPr txBox="1"/>
          <p:nvPr/>
        </p:nvSpPr>
        <p:spPr>
          <a:xfrm>
            <a:off x="662608" y="934416"/>
            <a:ext cx="1106556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There was a flying space ship looking thing then they had an error then the space ship crashed and it was all shattered and then people in yellow suits with masks came and a lot of ambulance there were a lot of dead bodies and the flying space ship had weird looking </a:t>
            </a:r>
            <a:r>
              <a:rPr lang="en-US" sz="3600" b="1" dirty="0" err="1">
                <a:solidFill>
                  <a:schemeClr val="bg1"/>
                </a:solidFill>
              </a:rPr>
              <a:t>symbiots</a:t>
            </a:r>
            <a:r>
              <a:rPr lang="en-US" sz="3600" b="1" dirty="0">
                <a:solidFill>
                  <a:schemeClr val="bg1"/>
                </a:solidFill>
              </a:rPr>
              <a:t> and there was an organization that was trying to discover the </a:t>
            </a:r>
            <a:r>
              <a:rPr lang="en-US" sz="3600" b="1" dirty="0" err="1">
                <a:solidFill>
                  <a:schemeClr val="bg1"/>
                </a:solidFill>
              </a:rPr>
              <a:t>symbiots</a:t>
            </a:r>
            <a:r>
              <a:rPr lang="en-US" sz="3600" b="1" dirty="0">
                <a:solidFill>
                  <a:schemeClr val="bg1"/>
                </a:solidFill>
              </a:rPr>
              <a:t> and the leader in the organization secretly had a </a:t>
            </a:r>
            <a:r>
              <a:rPr lang="en-US" sz="3600" b="1" dirty="0" err="1">
                <a:solidFill>
                  <a:schemeClr val="bg1"/>
                </a:solidFill>
              </a:rPr>
              <a:t>symbiot</a:t>
            </a:r>
            <a:r>
              <a:rPr lang="en-US" sz="3600" b="1" dirty="0">
                <a:solidFill>
                  <a:schemeClr val="bg1"/>
                </a:solidFill>
              </a:rPr>
              <a:t> inside him called riot.</a:t>
            </a:r>
          </a:p>
        </p:txBody>
      </p:sp>
    </p:spTree>
    <p:extLst>
      <p:ext uri="{BB962C8B-B14F-4D97-AF65-F5344CB8AC3E}">
        <p14:creationId xmlns:p14="http://schemas.microsoft.com/office/powerpoint/2010/main" val="11137705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232E814-5935-442B-8581-86FE34222D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0"/>
            <a:ext cx="12192000" cy="6897757"/>
          </a:xfr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0E361E4-E38B-45C0-8FE3-BDB4BC7FA636}"/>
              </a:ext>
            </a:extLst>
          </p:cNvPr>
          <p:cNvSpPr/>
          <p:nvPr/>
        </p:nvSpPr>
        <p:spPr>
          <a:xfrm>
            <a:off x="122583" y="166342"/>
            <a:ext cx="7523922" cy="695049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C1180A-3161-4B28-BCF6-6A180478C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583" y="166342"/>
            <a:ext cx="7523922" cy="695049"/>
          </a:xfrm>
          <a:ln>
            <a:noFill/>
          </a:ln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Who was my favorite character?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8F1015-F57F-445C-87B5-8AA019A12A3C}"/>
              </a:ext>
            </a:extLst>
          </p:cNvPr>
          <p:cNvSpPr txBox="1"/>
          <p:nvPr/>
        </p:nvSpPr>
        <p:spPr>
          <a:xfrm>
            <a:off x="5572539" y="2981739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F8A412-B38A-4F69-A08D-F0CA105C35EE}"/>
              </a:ext>
            </a:extLst>
          </p:cNvPr>
          <p:cNvSpPr txBox="1"/>
          <p:nvPr/>
        </p:nvSpPr>
        <p:spPr>
          <a:xfrm>
            <a:off x="665921" y="1027733"/>
            <a:ext cx="27133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chemeClr val="bg1"/>
                </a:solidFill>
              </a:rPr>
              <a:t>Venom</a:t>
            </a:r>
          </a:p>
        </p:txBody>
      </p:sp>
    </p:spTree>
    <p:extLst>
      <p:ext uri="{BB962C8B-B14F-4D97-AF65-F5344CB8AC3E}">
        <p14:creationId xmlns:p14="http://schemas.microsoft.com/office/powerpoint/2010/main" val="1454577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F3EA229-E627-4BD9-84EB-1F1FE215D1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-29817"/>
            <a:ext cx="12192000" cy="688781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0F3C078-DEFD-4995-B437-4403EA099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Why is Venom my favorite character?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A56995-C757-4F04-B5B5-7A4AC22866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He is scary</a:t>
            </a:r>
          </a:p>
          <a:p>
            <a:r>
              <a:rPr lang="en-US" dirty="0">
                <a:solidFill>
                  <a:srgbClr val="FF0000"/>
                </a:solidFill>
              </a:rPr>
              <a:t>He looks cool</a:t>
            </a:r>
          </a:p>
          <a:p>
            <a:r>
              <a:rPr lang="en-US" dirty="0">
                <a:solidFill>
                  <a:srgbClr val="FF0000"/>
                </a:solidFill>
              </a:rPr>
              <a:t>When Venom takes over Tom Hardy (Eddie) it is cool when he morphs his hand into a sword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700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17B3A6B-DE0B-42BB-8CDE-7497DB3947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1BB9D258-400E-43AB-8EFD-3354FDA59D2C}"/>
              </a:ext>
            </a:extLst>
          </p:cNvPr>
          <p:cNvSpPr/>
          <p:nvPr/>
        </p:nvSpPr>
        <p:spPr>
          <a:xfrm>
            <a:off x="232460" y="383160"/>
            <a:ext cx="42865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Thank you For listening!</a:t>
            </a:r>
          </a:p>
        </p:txBody>
      </p:sp>
    </p:spTree>
    <p:extLst>
      <p:ext uri="{BB962C8B-B14F-4D97-AF65-F5344CB8AC3E}">
        <p14:creationId xmlns:p14="http://schemas.microsoft.com/office/powerpoint/2010/main" val="3594408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143</Words>
  <Application>Microsoft Office PowerPoint</Application>
  <PresentationFormat>Widescreen</PresentationFormat>
  <Paragraphs>11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Who are the main characters in this movie?</vt:lpstr>
      <vt:lpstr>What happened in the movie?</vt:lpstr>
      <vt:lpstr>Who was my favorite character?</vt:lpstr>
      <vt:lpstr>Why is Venom my favorite character?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R.Sawaged</dc:creator>
  <cp:lastModifiedBy>R.Sawaged</cp:lastModifiedBy>
  <cp:revision>15</cp:revision>
  <dcterms:created xsi:type="dcterms:W3CDTF">2022-11-30T18:45:52Z</dcterms:created>
  <dcterms:modified xsi:type="dcterms:W3CDTF">2022-12-04T20:24:39Z</dcterms:modified>
</cp:coreProperties>
</file>