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1104" y="31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C839C050-0B29-4EE4-BA1D-A851B737C079}" type="datetimeFigureOut">
              <a:rPr lang="ar-JO" smtClean="0"/>
              <a:pPr/>
              <a:t>11/05/1444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5740A98-D1F5-448D-B698-1DA463D4002B}" type="slidenum">
              <a:rPr lang="ar-JO" smtClean="0"/>
              <a:pPr/>
              <a:t>‹#›</a:t>
            </a:fld>
            <a:endParaRPr lang="ar-JO"/>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C839C050-0B29-4EE4-BA1D-A851B737C079}" type="datetimeFigureOut">
              <a:rPr lang="ar-JO" smtClean="0"/>
              <a:pPr/>
              <a:t>11/05/1444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5740A98-D1F5-448D-B698-1DA463D4002B}" type="slidenum">
              <a:rPr lang="ar-JO" smtClean="0"/>
              <a:pPr/>
              <a:t>‹#›</a:t>
            </a:fld>
            <a:endParaRPr lang="ar-JO"/>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C839C050-0B29-4EE4-BA1D-A851B737C079}" type="datetimeFigureOut">
              <a:rPr lang="ar-JO" smtClean="0"/>
              <a:pPr/>
              <a:t>11/05/1444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5740A98-D1F5-448D-B698-1DA463D4002B}" type="slidenum">
              <a:rPr lang="ar-JO" smtClean="0"/>
              <a:pPr/>
              <a:t>‹#›</a:t>
            </a:fld>
            <a:endParaRPr lang="ar-JO"/>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C839C050-0B29-4EE4-BA1D-A851B737C079}" type="datetimeFigureOut">
              <a:rPr lang="ar-JO" smtClean="0"/>
              <a:pPr/>
              <a:t>11/05/1444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5740A98-D1F5-448D-B698-1DA463D4002B}" type="slidenum">
              <a:rPr lang="ar-JO" smtClean="0"/>
              <a:pPr/>
              <a:t>‹#›</a:t>
            </a:fld>
            <a:endParaRPr lang="ar-JO"/>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39C050-0B29-4EE4-BA1D-A851B737C079}" type="datetimeFigureOut">
              <a:rPr lang="ar-JO" smtClean="0"/>
              <a:pPr/>
              <a:t>11/05/1444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5740A98-D1F5-448D-B698-1DA463D4002B}" type="slidenum">
              <a:rPr lang="ar-JO" smtClean="0"/>
              <a:pPr/>
              <a:t>‹#›</a:t>
            </a:fld>
            <a:endParaRPr lang="ar-JO"/>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C839C050-0B29-4EE4-BA1D-A851B737C079}" type="datetimeFigureOut">
              <a:rPr lang="ar-JO" smtClean="0"/>
              <a:pPr/>
              <a:t>11/05/1444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5740A98-D1F5-448D-B698-1DA463D4002B}" type="slidenum">
              <a:rPr lang="ar-JO" smtClean="0"/>
              <a:pPr/>
              <a:t>‹#›</a:t>
            </a:fld>
            <a:endParaRPr lang="ar-JO"/>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C839C050-0B29-4EE4-BA1D-A851B737C079}" type="datetimeFigureOut">
              <a:rPr lang="ar-JO" smtClean="0"/>
              <a:pPr/>
              <a:t>11/05/1444</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95740A98-D1F5-448D-B698-1DA463D4002B}" type="slidenum">
              <a:rPr lang="ar-JO" smtClean="0"/>
              <a:pPr/>
              <a:t>‹#›</a:t>
            </a:fld>
            <a:endParaRPr lang="ar-JO"/>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C839C050-0B29-4EE4-BA1D-A851B737C079}" type="datetimeFigureOut">
              <a:rPr lang="ar-JO" smtClean="0"/>
              <a:pPr/>
              <a:t>11/05/1444</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95740A98-D1F5-448D-B698-1DA463D4002B}" type="slidenum">
              <a:rPr lang="ar-JO" smtClean="0"/>
              <a:pPr/>
              <a:t>‹#›</a:t>
            </a:fld>
            <a:endParaRPr lang="ar-JO"/>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9C050-0B29-4EE4-BA1D-A851B737C079}" type="datetimeFigureOut">
              <a:rPr lang="ar-JO" smtClean="0"/>
              <a:pPr/>
              <a:t>11/05/1444</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95740A98-D1F5-448D-B698-1DA463D4002B}" type="slidenum">
              <a:rPr lang="ar-JO" smtClean="0"/>
              <a:pPr/>
              <a:t>‹#›</a:t>
            </a:fld>
            <a:endParaRPr lang="ar-JO"/>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9C050-0B29-4EE4-BA1D-A851B737C079}" type="datetimeFigureOut">
              <a:rPr lang="ar-JO" smtClean="0"/>
              <a:pPr/>
              <a:t>11/05/1444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5740A98-D1F5-448D-B698-1DA463D4002B}" type="slidenum">
              <a:rPr lang="ar-JO" smtClean="0"/>
              <a:pPr/>
              <a:t>‹#›</a:t>
            </a:fld>
            <a:endParaRPr lang="ar-JO"/>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9C050-0B29-4EE4-BA1D-A851B737C079}" type="datetimeFigureOut">
              <a:rPr lang="ar-JO" smtClean="0"/>
              <a:pPr/>
              <a:t>11/05/1444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5740A98-D1F5-448D-B698-1DA463D4002B}" type="slidenum">
              <a:rPr lang="ar-JO" smtClean="0"/>
              <a:pPr/>
              <a:t>‹#›</a:t>
            </a:fld>
            <a:endParaRPr lang="ar-JO"/>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839C050-0B29-4EE4-BA1D-A851B737C079}" type="datetimeFigureOut">
              <a:rPr lang="ar-JO" smtClean="0"/>
              <a:pPr/>
              <a:t>11/05/1444</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5740A98-D1F5-448D-B698-1DA463D4002B}"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Panda</a:t>
            </a:r>
            <a:endParaRPr lang="ar-JO" dirty="0"/>
          </a:p>
        </p:txBody>
      </p:sp>
      <p:sp>
        <p:nvSpPr>
          <p:cNvPr id="3" name="Subtitle 2"/>
          <p:cNvSpPr>
            <a:spLocks noGrp="1"/>
          </p:cNvSpPr>
          <p:nvPr>
            <p:ph type="subTitle" idx="1"/>
          </p:nvPr>
        </p:nvSpPr>
        <p:spPr/>
        <p:txBody>
          <a:bodyPr/>
          <a:lstStyle/>
          <a:p>
            <a:r>
              <a:rPr lang="en-US" dirty="0" smtClean="0"/>
              <a:t>BY </a:t>
            </a:r>
            <a:r>
              <a:rPr lang="en-US" dirty="0" err="1" smtClean="0">
                <a:solidFill>
                  <a:srgbClr val="FF0000"/>
                </a:solidFill>
              </a:rPr>
              <a:t>Eid.Batarseh</a:t>
            </a:r>
            <a:endParaRPr lang="ar-JO" dirty="0">
              <a:solidFill>
                <a:srgbClr val="FF0000"/>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panda</a:t>
            </a:r>
            <a:endParaRPr lang="ar-JO" dirty="0"/>
          </a:p>
        </p:txBody>
      </p:sp>
      <p:sp>
        <p:nvSpPr>
          <p:cNvPr id="3" name="Content Placeholder 2"/>
          <p:cNvSpPr>
            <a:spLocks noGrp="1"/>
          </p:cNvSpPr>
          <p:nvPr>
            <p:ph idx="1"/>
          </p:nvPr>
        </p:nvSpPr>
        <p:spPr/>
        <p:txBody>
          <a:bodyPr>
            <a:normAutofit/>
          </a:bodyPr>
          <a:lstStyle/>
          <a:p>
            <a:pPr algn="l">
              <a:buNone/>
            </a:pPr>
            <a:r>
              <a:rPr lang="en-US" sz="2400" dirty="0" smtClean="0"/>
              <a:t>The panda bear is medium sized animal and is characterized by a large head and short tail with a large nose that helps it have highly developed sense of small.</a:t>
            </a:r>
          </a:p>
          <a:p>
            <a:pPr algn="l">
              <a:buNone/>
            </a:pPr>
            <a:endParaRPr lang="en-US" sz="2400" dirty="0" smtClean="0"/>
          </a:p>
          <a:p>
            <a:pPr algn="l">
              <a:buNone/>
            </a:pPr>
            <a:r>
              <a:rPr lang="en-US" sz="2400" dirty="0" smtClean="0"/>
              <a:t>China is the main home of panda as large numbers of them were found in each of the </a:t>
            </a:r>
            <a:r>
              <a:rPr lang="ar-JO" sz="2400" dirty="0" smtClean="0"/>
              <a:t>.</a:t>
            </a:r>
          </a:p>
          <a:p>
            <a:pPr algn="l">
              <a:buNone/>
            </a:pPr>
            <a:r>
              <a:rPr lang="en-US" sz="2400" dirty="0" smtClean="0"/>
              <a:t>provinces of Gansu ,</a:t>
            </a:r>
            <a:r>
              <a:rPr lang="en-US" sz="2400" dirty="0" err="1" smtClean="0"/>
              <a:t>sichuan,and</a:t>
            </a:r>
            <a:r>
              <a:rPr lang="en-US" sz="2400" dirty="0" smtClean="0"/>
              <a:t> Shaanxi where bamboo forests.</a:t>
            </a:r>
            <a:endParaRPr lang="ar-JO" sz="2400"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Panda </a:t>
            </a:r>
            <a:endParaRPr lang="ar-JO" dirty="0"/>
          </a:p>
        </p:txBody>
      </p:sp>
      <p:sp>
        <p:nvSpPr>
          <p:cNvPr id="3" name="Content Placeholder 2"/>
          <p:cNvSpPr>
            <a:spLocks noGrp="1"/>
          </p:cNvSpPr>
          <p:nvPr>
            <p:ph idx="1"/>
          </p:nvPr>
        </p:nvSpPr>
        <p:spPr/>
        <p:txBody>
          <a:bodyPr>
            <a:noAutofit/>
          </a:bodyPr>
          <a:lstStyle/>
          <a:p>
            <a:pPr algn="l"/>
            <a:r>
              <a:rPr lang="en-US" sz="2000" dirty="0" smtClean="0"/>
              <a:t>A total of 48 giant pandas were born, and 45 of them survived this year in China, with a survival rate of 93.75 percent, according to a statement issued by the authority at the International Conference on the Protection and Breeding of Giant Pandas, which kicked off on November 7 and will continue until November 11. in Chengdu, capital of southwest China's Sichuan Province.</a:t>
            </a:r>
          </a:p>
          <a:p>
            <a:pPr algn="l"/>
            <a:r>
              <a:rPr lang="en-US" sz="2000" dirty="0" smtClean="0"/>
              <a:t/>
            </a:r>
            <a:br>
              <a:rPr lang="en-US" sz="2000" dirty="0" smtClean="0"/>
            </a:br>
            <a:r>
              <a:rPr lang="en-US" sz="2000" dirty="0" smtClean="0"/>
              <a:t>A total of 31 giant pandas have been born at the China Giant Panda Protection and Research Center, including one in Malaysia. Eleven giant pandas were born at the Chengdu Giant Panda Breeding Research Base, including one that resided temporarily in Japan. Three animals were born in the Beijing </a:t>
            </a:r>
            <a:r>
              <a:rPr lang="en-US" sz="2000" dirty="0" err="1" smtClean="0"/>
              <a:t>Zoo.With</a:t>
            </a:r>
            <a:r>
              <a:rPr lang="en-US" sz="2000" dirty="0" smtClean="0"/>
              <a:t> </a:t>
            </a:r>
            <a:r>
              <a:rPr lang="en-US" sz="2000" dirty="0" smtClean="0"/>
              <a:t>the development of </a:t>
            </a:r>
            <a:r>
              <a:rPr lang="en-US" sz="2000" dirty="0" smtClean="0"/>
              <a:t>breed.</a:t>
            </a:r>
          </a:p>
          <a:p>
            <a:pPr algn="l"/>
            <a:endParaRPr lang="en-US" sz="2000" dirty="0" smtClean="0"/>
          </a:p>
          <a:p>
            <a:pPr algn="l"/>
            <a:r>
              <a:rPr lang="en-US" sz="2000" dirty="0" err="1" smtClean="0"/>
              <a:t>ing</a:t>
            </a:r>
            <a:r>
              <a:rPr lang="en-US" sz="2000" dirty="0" smtClean="0"/>
              <a:t> </a:t>
            </a:r>
            <a:r>
              <a:rPr lang="en-US" sz="2000" dirty="0" smtClean="0"/>
              <a:t>technology, the number of giant pandas born in captivity in China has increased from just 6 in 1983 to 273 in 2017.</a:t>
            </a:r>
          </a:p>
          <a:p>
            <a:r>
              <a:rPr lang="en-US" sz="2000" dirty="0" smtClean="0"/>
              <a:t/>
            </a:r>
            <a:br>
              <a:rPr lang="en-US" sz="2000" dirty="0" smtClean="0"/>
            </a:br>
            <a:endParaRPr lang="ar-JO" sz="20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panda</a:t>
            </a:r>
            <a:endParaRPr lang="ar-JO" dirty="0"/>
          </a:p>
        </p:txBody>
      </p:sp>
      <p:sp>
        <p:nvSpPr>
          <p:cNvPr id="3" name="Content Placeholder 2"/>
          <p:cNvSpPr>
            <a:spLocks noGrp="1"/>
          </p:cNvSpPr>
          <p:nvPr>
            <p:ph idx="1"/>
          </p:nvPr>
        </p:nvSpPr>
        <p:spPr/>
        <p:txBody>
          <a:bodyPr>
            <a:normAutofit/>
          </a:bodyPr>
          <a:lstStyle/>
          <a:p>
            <a:pPr lvl="1" algn="l">
              <a:buNone/>
            </a:pPr>
            <a:r>
              <a:rPr lang="en-US" sz="2400" dirty="0" smtClean="0"/>
              <a:t>The panda bear is one of the animals at high  risk of extinction despite all the attempts that work to prevent  it with full force and there are many factors that help the extinction of the panda bear some natural and others due the unfair human dealings with the environment and we can mention these factors in the following points ..though the natural environment of the panda animals is consider one of the factors for its protection because it is a large animal and therefore is not at risk of extinction . It is possible for panda babies to die as a result of being hunted by predators  and human activities.</a:t>
            </a:r>
            <a:endParaRPr lang="ar-JO" sz="240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Panda</a:t>
            </a:r>
            <a:endParaRPr lang="ar-JO" dirty="0"/>
          </a:p>
        </p:txBody>
      </p:sp>
      <p:sp>
        <p:nvSpPr>
          <p:cNvPr id="3" name="Content Placeholder 2"/>
          <p:cNvSpPr>
            <a:spLocks noGrp="1"/>
          </p:cNvSpPr>
          <p:nvPr>
            <p:ph idx="1"/>
          </p:nvPr>
        </p:nvSpPr>
        <p:spPr/>
        <p:txBody>
          <a:bodyPr/>
          <a:lstStyle/>
          <a:p>
            <a:endParaRPr lang="ar-JO" dirty="0" smtClean="0"/>
          </a:p>
          <a:p>
            <a:endParaRPr lang="en-US" dirty="0" smtClean="0"/>
          </a:p>
          <a:p>
            <a:pPr algn="l"/>
            <a:r>
              <a:rPr lang="en-US" sz="2000" dirty="0" smtClean="0"/>
              <a:t>This is the only way to protect pandas from Giant pandas live </a:t>
            </a:r>
            <a:r>
              <a:rPr lang="en-US" sz="2000" dirty="0" err="1" smtClean="0"/>
              <a:t>insouthern</a:t>
            </a:r>
            <a:r>
              <a:rPr lang="en-US" sz="2000" dirty="0" smtClean="0"/>
              <a:t> and central chain and are classified as endangered animals to avoid this and protect the pandas the Chinese started artificial fertilization to increase the number of offspring</a:t>
            </a:r>
            <a:r>
              <a:rPr lang="ar-JO" dirty="0" smtClean="0"/>
              <a:t>.</a:t>
            </a:r>
            <a:r>
              <a:rPr lang="en-US" sz="2000" dirty="0" smtClean="0"/>
              <a:t>extinction</a:t>
            </a:r>
            <a:endParaRPr lang="ar-JO" sz="2000" dirty="0"/>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293</Words>
  <Application>Microsoft Office PowerPoint</Application>
  <PresentationFormat>On-screen Show (4:3)</PresentationFormat>
  <Paragraphs>19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Panda</vt:lpstr>
      <vt:lpstr>panda</vt:lpstr>
      <vt:lpstr>Panda </vt:lpstr>
      <vt:lpstr>panda</vt:lpstr>
      <vt:lpstr>Panda</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Panda</dc:title>
  <dc:creator>Nabil</dc:creator>
  <cp:lastModifiedBy>Nabil</cp:lastModifiedBy>
  <cp:revision>10</cp:revision>
  <dcterms:created xsi:type="dcterms:W3CDTF">2022-12-03T18:28:00Z</dcterms:created>
  <dcterms:modified xsi:type="dcterms:W3CDTF">2022-12-04T19:53:50Z</dcterms:modified>
</cp:coreProperties>
</file>