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60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23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61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16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573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657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279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638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1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3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10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08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851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62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8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3CF06D-764E-477D-A0D4-4D5D39D81738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2F2F4D-D9F3-40B3-8A70-B4DE42B09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0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Endangered animals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Alba Lara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54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 Panda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77240" y="2363842"/>
            <a:ext cx="10394707" cy="3311189"/>
          </a:xfrm>
        </p:spPr>
        <p:txBody>
          <a:bodyPr/>
          <a:lstStyle/>
          <a:p>
            <a:r>
              <a:rPr lang="en-US" dirty="0"/>
              <a:t>Pandas live mainly in temperate forests high in the mountains of southwest </a:t>
            </a:r>
            <a:r>
              <a:rPr lang="en-US" dirty="0" smtClean="0"/>
              <a:t>China.</a:t>
            </a:r>
          </a:p>
          <a:p>
            <a:r>
              <a:rPr lang="en-US" dirty="0"/>
              <a:t>The giant panda, also known as the panda bear, is a bear species endemic to China. It is </a:t>
            </a:r>
            <a:r>
              <a:rPr lang="en-US" dirty="0" smtClean="0"/>
              <a:t>characterized </a:t>
            </a:r>
            <a:r>
              <a:rPr lang="en-US" dirty="0"/>
              <a:t>by its bold black-and-white coat and rotund body. The name "giant panda" is sometimes used to distinguish it from the red panda, a neighboring musteloid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4010">
            <a:off x="5220084" y="4117635"/>
            <a:ext cx="1751833" cy="206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8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40000">
              <a:srgbClr val="7030A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673222"/>
            <a:ext cx="9138577" cy="1351521"/>
          </a:xfrm>
        </p:spPr>
        <p:txBody>
          <a:bodyPr>
            <a:normAutofit fontScale="90000"/>
          </a:bodyPr>
          <a:lstStyle/>
          <a:p>
            <a:r>
              <a:rPr lang="en-US" dirty="0"/>
              <a:t>How pandas become endangered species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Pandas have become endangered species because of many reasons but some of them are : Loss of habitat, difficulty reproducing a bamboo diet and poachers. </a:t>
            </a:r>
            <a:endParaRPr lang="en-US" dirty="0"/>
          </a:p>
          <a:p>
            <a:r>
              <a:rPr lang="en-US" dirty="0" smtClean="0"/>
              <a:t>But zoos and panda reserves are doing everything they can to keep this animals safe.</a:t>
            </a:r>
            <a:endParaRPr lang="en-US" dirty="0"/>
          </a:p>
        </p:txBody>
      </p:sp>
      <p:pic>
        <p:nvPicPr>
          <p:cNvPr id="4" name="Picture 3" descr="Facts about Chengdu | The Vacation Gatewa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685" y="4369924"/>
            <a:ext cx="2449287" cy="1722155"/>
          </a:xfrm>
          <a:prstGeom prst="rect">
            <a:avLst/>
          </a:prstGeom>
        </p:spPr>
      </p:pic>
      <p:pic>
        <p:nvPicPr>
          <p:cNvPr id="5" name="Picture 4" descr="Pandas in BiFengXia | Bifengxia Panda Reserve, Chengdu, Sich… | Flick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30" y="4369924"/>
            <a:ext cx="2722769" cy="182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1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 Facts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6135" y="426245"/>
            <a:ext cx="3620463" cy="6890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1334"/>
            <a:ext cx="2368175" cy="2368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9453">
            <a:off x="3031837" y="2665881"/>
            <a:ext cx="4410636" cy="330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7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970" y="323556"/>
            <a:ext cx="9874116" cy="2552829"/>
          </a:xfrm>
        </p:spPr>
        <p:txBody>
          <a:bodyPr/>
          <a:lstStyle/>
          <a:p>
            <a:r>
              <a:rPr lang="en-US" dirty="0" smtClean="0"/>
              <a:t>Thank You for listening☺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1154954" y="6019799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86" y="2604720"/>
            <a:ext cx="5464126" cy="341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8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31</TotalTime>
  <Words>129</Words>
  <Application>Microsoft Office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Garamond</vt:lpstr>
      <vt:lpstr>Organic</vt:lpstr>
      <vt:lpstr>Endangered animals </vt:lpstr>
      <vt:lpstr>Giant Panda </vt:lpstr>
      <vt:lpstr>How pandas become endangered species ?</vt:lpstr>
      <vt:lpstr>Panda Facts </vt:lpstr>
      <vt:lpstr>Thank You for listening☺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Endangered animals</dc:title>
  <dc:creator>user</dc:creator>
  <cp:lastModifiedBy>user</cp:lastModifiedBy>
  <cp:revision>4</cp:revision>
  <dcterms:created xsi:type="dcterms:W3CDTF">2022-12-04T07:13:48Z</dcterms:created>
  <dcterms:modified xsi:type="dcterms:W3CDTF">2022-12-04T07:44:58Z</dcterms:modified>
</cp:coreProperties>
</file>