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5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5" d="100"/>
          <a:sy n="65" d="100"/>
        </p:scale>
        <p:origin x="7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64B3F10-D382-464A-A69B-3DDC43464540}" type="datetimeFigureOut">
              <a:rPr lang="en-GB" smtClean="0"/>
              <a:t>04/12/2022</a:t>
            </a:fld>
            <a:endParaRPr lang="en-GB"/>
          </a:p>
        </p:txBody>
      </p:sp>
      <p:sp>
        <p:nvSpPr>
          <p:cNvPr id="5" name="Footer Placeholder 4"/>
          <p:cNvSpPr>
            <a:spLocks noGrp="1"/>
          </p:cNvSpPr>
          <p:nvPr>
            <p:ph type="ftr" sz="quarter" idx="11"/>
          </p:nvPr>
        </p:nvSpPr>
        <p:spPr>
          <a:xfrm>
            <a:off x="1876424" y="5410201"/>
            <a:ext cx="5124886" cy="365125"/>
          </a:xfrm>
        </p:spPr>
        <p:txBody>
          <a:bodyPr/>
          <a:lstStyle/>
          <a:p>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E7F461F1-B543-469B-BA54-444A8A2E10DD}" type="slidenum">
              <a:rPr lang="en-GB" smtClean="0"/>
              <a:t>‹#›</a:t>
            </a:fld>
            <a:endParaRPr lang="en-GB"/>
          </a:p>
        </p:txBody>
      </p:sp>
    </p:spTree>
    <p:extLst>
      <p:ext uri="{BB962C8B-B14F-4D97-AF65-F5344CB8AC3E}">
        <p14:creationId xmlns:p14="http://schemas.microsoft.com/office/powerpoint/2010/main" val="2808201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4B3F10-D382-464A-A69B-3DDC43464540}" type="datetimeFigureOut">
              <a:rPr lang="en-GB" smtClean="0"/>
              <a:t>04/12/2022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F461F1-B543-469B-BA54-444A8A2E10DD}" type="slidenum">
              <a:rPr lang="en-GB" smtClean="0"/>
              <a:t>‹#›</a:t>
            </a:fld>
            <a:endParaRPr lang="en-GB"/>
          </a:p>
        </p:txBody>
      </p:sp>
    </p:spTree>
    <p:extLst>
      <p:ext uri="{BB962C8B-B14F-4D97-AF65-F5344CB8AC3E}">
        <p14:creationId xmlns:p14="http://schemas.microsoft.com/office/powerpoint/2010/main" val="2179778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4B3F10-D382-464A-A69B-3DDC43464540}" type="datetimeFigureOut">
              <a:rPr lang="en-GB" smtClean="0"/>
              <a:t>04/12/2022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F461F1-B543-469B-BA54-444A8A2E10DD}" type="slidenum">
              <a:rPr lang="en-GB" smtClean="0"/>
              <a:t>‹#›</a:t>
            </a:fld>
            <a:endParaRPr lang="en-GB"/>
          </a:p>
        </p:txBody>
      </p:sp>
    </p:spTree>
    <p:extLst>
      <p:ext uri="{BB962C8B-B14F-4D97-AF65-F5344CB8AC3E}">
        <p14:creationId xmlns:p14="http://schemas.microsoft.com/office/powerpoint/2010/main" val="537770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4B3F10-D382-464A-A69B-3DDC43464540}" type="datetimeFigureOut">
              <a:rPr lang="en-GB" smtClean="0"/>
              <a:t>04/12/2022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F461F1-B543-469B-BA54-444A8A2E10DD}"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60398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4B3F10-D382-464A-A69B-3DDC43464540}" type="datetimeFigureOut">
              <a:rPr lang="en-GB" smtClean="0"/>
              <a:t>04/12/2022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F461F1-B543-469B-BA54-444A8A2E10DD}" type="slidenum">
              <a:rPr lang="en-GB" smtClean="0"/>
              <a:t>‹#›</a:t>
            </a:fld>
            <a:endParaRPr lang="en-GB"/>
          </a:p>
        </p:txBody>
      </p:sp>
    </p:spTree>
    <p:extLst>
      <p:ext uri="{BB962C8B-B14F-4D97-AF65-F5344CB8AC3E}">
        <p14:creationId xmlns:p14="http://schemas.microsoft.com/office/powerpoint/2010/main" val="3872718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64B3F10-D382-464A-A69B-3DDC43464540}" type="datetimeFigureOut">
              <a:rPr lang="en-GB" smtClean="0"/>
              <a:t>04/12/2022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F461F1-B543-469B-BA54-444A8A2E10DD}" type="slidenum">
              <a:rPr lang="en-GB" smtClean="0"/>
              <a:t>‹#›</a:t>
            </a:fld>
            <a:endParaRPr lang="en-GB"/>
          </a:p>
        </p:txBody>
      </p:sp>
    </p:spTree>
    <p:extLst>
      <p:ext uri="{BB962C8B-B14F-4D97-AF65-F5344CB8AC3E}">
        <p14:creationId xmlns:p14="http://schemas.microsoft.com/office/powerpoint/2010/main" val="1955549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64B3F10-D382-464A-A69B-3DDC43464540}" type="datetimeFigureOut">
              <a:rPr lang="en-GB" smtClean="0"/>
              <a:t>04/12/2022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F461F1-B543-469B-BA54-444A8A2E10DD}" type="slidenum">
              <a:rPr lang="en-GB" smtClean="0"/>
              <a:t>‹#›</a:t>
            </a:fld>
            <a:endParaRPr lang="en-GB"/>
          </a:p>
        </p:txBody>
      </p:sp>
    </p:spTree>
    <p:extLst>
      <p:ext uri="{BB962C8B-B14F-4D97-AF65-F5344CB8AC3E}">
        <p14:creationId xmlns:p14="http://schemas.microsoft.com/office/powerpoint/2010/main" val="46366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4B3F10-D382-464A-A69B-3DDC43464540}" type="datetimeFigureOut">
              <a:rPr lang="en-GB" smtClean="0"/>
              <a:t>04/12/2022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461F1-B543-469B-BA54-444A8A2E10DD}" type="slidenum">
              <a:rPr lang="en-GB" smtClean="0"/>
              <a:t>‹#›</a:t>
            </a:fld>
            <a:endParaRPr lang="en-GB"/>
          </a:p>
        </p:txBody>
      </p:sp>
    </p:spTree>
    <p:extLst>
      <p:ext uri="{BB962C8B-B14F-4D97-AF65-F5344CB8AC3E}">
        <p14:creationId xmlns:p14="http://schemas.microsoft.com/office/powerpoint/2010/main" val="4214594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4B3F10-D382-464A-A69B-3DDC43464540}" type="datetimeFigureOut">
              <a:rPr lang="en-GB" smtClean="0"/>
              <a:t>04/12/2022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461F1-B543-469B-BA54-444A8A2E10DD}" type="slidenum">
              <a:rPr lang="en-GB" smtClean="0"/>
              <a:t>‹#›</a:t>
            </a:fld>
            <a:endParaRPr lang="en-GB"/>
          </a:p>
        </p:txBody>
      </p:sp>
    </p:spTree>
    <p:extLst>
      <p:ext uri="{BB962C8B-B14F-4D97-AF65-F5344CB8AC3E}">
        <p14:creationId xmlns:p14="http://schemas.microsoft.com/office/powerpoint/2010/main" val="1104936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4B3F10-D382-464A-A69B-3DDC43464540}" type="datetimeFigureOut">
              <a:rPr lang="en-GB" smtClean="0"/>
              <a:t>04/12/2022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461F1-B543-469B-BA54-444A8A2E10DD}" type="slidenum">
              <a:rPr lang="en-GB" smtClean="0"/>
              <a:t>‹#›</a:t>
            </a:fld>
            <a:endParaRPr lang="en-GB"/>
          </a:p>
        </p:txBody>
      </p:sp>
    </p:spTree>
    <p:extLst>
      <p:ext uri="{BB962C8B-B14F-4D97-AF65-F5344CB8AC3E}">
        <p14:creationId xmlns:p14="http://schemas.microsoft.com/office/powerpoint/2010/main" val="1906396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4B3F10-D382-464A-A69B-3DDC43464540}" type="datetimeFigureOut">
              <a:rPr lang="en-GB" smtClean="0"/>
              <a:t>04/12/2022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F461F1-B543-469B-BA54-444A8A2E10DD}" type="slidenum">
              <a:rPr lang="en-GB" smtClean="0"/>
              <a:t>‹#›</a:t>
            </a:fld>
            <a:endParaRPr lang="en-GB"/>
          </a:p>
        </p:txBody>
      </p:sp>
    </p:spTree>
    <p:extLst>
      <p:ext uri="{BB962C8B-B14F-4D97-AF65-F5344CB8AC3E}">
        <p14:creationId xmlns:p14="http://schemas.microsoft.com/office/powerpoint/2010/main" val="357006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4B3F10-D382-464A-A69B-3DDC43464540}" type="datetimeFigureOut">
              <a:rPr lang="en-GB" smtClean="0"/>
              <a:t>04/12/2022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F461F1-B543-469B-BA54-444A8A2E10DD}" type="slidenum">
              <a:rPr lang="en-GB" smtClean="0"/>
              <a:t>‹#›</a:t>
            </a:fld>
            <a:endParaRPr lang="en-GB"/>
          </a:p>
        </p:txBody>
      </p:sp>
    </p:spTree>
    <p:extLst>
      <p:ext uri="{BB962C8B-B14F-4D97-AF65-F5344CB8AC3E}">
        <p14:creationId xmlns:p14="http://schemas.microsoft.com/office/powerpoint/2010/main" val="428739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4B3F10-D382-464A-A69B-3DDC43464540}" type="datetimeFigureOut">
              <a:rPr lang="en-GB" smtClean="0"/>
              <a:t>04/12/2022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F461F1-B543-469B-BA54-444A8A2E10DD}" type="slidenum">
              <a:rPr lang="en-GB" smtClean="0"/>
              <a:t>‹#›</a:t>
            </a:fld>
            <a:endParaRPr lang="en-GB"/>
          </a:p>
        </p:txBody>
      </p:sp>
    </p:spTree>
    <p:extLst>
      <p:ext uri="{BB962C8B-B14F-4D97-AF65-F5344CB8AC3E}">
        <p14:creationId xmlns:p14="http://schemas.microsoft.com/office/powerpoint/2010/main" val="2804611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4B3F10-D382-464A-A69B-3DDC43464540}" type="datetimeFigureOut">
              <a:rPr lang="en-GB" smtClean="0"/>
              <a:t>04/12/2022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F461F1-B543-469B-BA54-444A8A2E10DD}" type="slidenum">
              <a:rPr lang="en-GB" smtClean="0"/>
              <a:t>‹#›</a:t>
            </a:fld>
            <a:endParaRPr lang="en-GB"/>
          </a:p>
        </p:txBody>
      </p:sp>
    </p:spTree>
    <p:extLst>
      <p:ext uri="{BB962C8B-B14F-4D97-AF65-F5344CB8AC3E}">
        <p14:creationId xmlns:p14="http://schemas.microsoft.com/office/powerpoint/2010/main" val="220201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B3F10-D382-464A-A69B-3DDC43464540}" type="datetimeFigureOut">
              <a:rPr lang="en-GB" smtClean="0"/>
              <a:t>04/12/2022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F461F1-B543-469B-BA54-444A8A2E10DD}" type="slidenum">
              <a:rPr lang="en-GB" smtClean="0"/>
              <a:t>‹#›</a:t>
            </a:fld>
            <a:endParaRPr lang="en-GB"/>
          </a:p>
        </p:txBody>
      </p:sp>
    </p:spTree>
    <p:extLst>
      <p:ext uri="{BB962C8B-B14F-4D97-AF65-F5344CB8AC3E}">
        <p14:creationId xmlns:p14="http://schemas.microsoft.com/office/powerpoint/2010/main" val="3058076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4B3F10-D382-464A-A69B-3DDC43464540}" type="datetimeFigureOut">
              <a:rPr lang="en-GB" smtClean="0"/>
              <a:t>04/12/2022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F461F1-B543-469B-BA54-444A8A2E10DD}" type="slidenum">
              <a:rPr lang="en-GB" smtClean="0"/>
              <a:t>‹#›</a:t>
            </a:fld>
            <a:endParaRPr lang="en-GB"/>
          </a:p>
        </p:txBody>
      </p:sp>
    </p:spTree>
    <p:extLst>
      <p:ext uri="{BB962C8B-B14F-4D97-AF65-F5344CB8AC3E}">
        <p14:creationId xmlns:p14="http://schemas.microsoft.com/office/powerpoint/2010/main" val="282832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4B3F10-D382-464A-A69B-3DDC43464540}" type="datetimeFigureOut">
              <a:rPr lang="en-GB" smtClean="0"/>
              <a:t>04/12/2022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F461F1-B543-469B-BA54-444A8A2E10DD}" type="slidenum">
              <a:rPr lang="en-GB" smtClean="0"/>
              <a:t>‹#›</a:t>
            </a:fld>
            <a:endParaRPr lang="en-GB"/>
          </a:p>
        </p:txBody>
      </p:sp>
    </p:spTree>
    <p:extLst>
      <p:ext uri="{BB962C8B-B14F-4D97-AF65-F5344CB8AC3E}">
        <p14:creationId xmlns:p14="http://schemas.microsoft.com/office/powerpoint/2010/main" val="1866014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64B3F10-D382-464A-A69B-3DDC43464540}" type="datetimeFigureOut">
              <a:rPr lang="en-GB" smtClean="0"/>
              <a:t>04/12/2022</a:t>
            </a:fld>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7F461F1-B543-469B-BA54-444A8A2E10DD}" type="slidenum">
              <a:rPr lang="en-GB" smtClean="0"/>
              <a:t>‹#›</a:t>
            </a:fld>
            <a:endParaRPr lang="en-GB"/>
          </a:p>
        </p:txBody>
      </p:sp>
    </p:spTree>
    <p:extLst>
      <p:ext uri="{BB962C8B-B14F-4D97-AF65-F5344CB8AC3E}">
        <p14:creationId xmlns:p14="http://schemas.microsoft.com/office/powerpoint/2010/main" val="19058747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A2E6A-5FCE-46C0-89FF-358DE0D2CA8E}"/>
              </a:ext>
            </a:extLst>
          </p:cNvPr>
          <p:cNvSpPr>
            <a:spLocks noGrp="1"/>
          </p:cNvSpPr>
          <p:nvPr>
            <p:ph type="ctrTitle"/>
          </p:nvPr>
        </p:nvSpPr>
        <p:spPr>
          <a:xfrm>
            <a:off x="1876425" y="1113282"/>
            <a:ext cx="3734941" cy="2396681"/>
          </a:xfrm>
        </p:spPr>
        <p:txBody>
          <a:bodyPr>
            <a:normAutofit/>
          </a:bodyPr>
          <a:lstStyle/>
          <a:p>
            <a:r>
              <a:rPr lang="en-GB" dirty="0"/>
              <a:t>Cast Away </a:t>
            </a:r>
            <a:br>
              <a:rPr lang="en-GB" dirty="0"/>
            </a:br>
            <a:r>
              <a:rPr lang="en-GB" dirty="0"/>
              <a:t>movie</a:t>
            </a:r>
          </a:p>
        </p:txBody>
      </p:sp>
      <p:sp>
        <p:nvSpPr>
          <p:cNvPr id="3" name="Subtitle 2">
            <a:extLst>
              <a:ext uri="{FF2B5EF4-FFF2-40B4-BE49-F238E27FC236}">
                <a16:creationId xmlns:a16="http://schemas.microsoft.com/office/drawing/2014/main" id="{5A80FAAB-5F1D-434D-910C-46AFF8AD47C1}"/>
              </a:ext>
            </a:extLst>
          </p:cNvPr>
          <p:cNvSpPr>
            <a:spLocks noGrp="1"/>
          </p:cNvSpPr>
          <p:nvPr>
            <p:ph type="subTitle" idx="1"/>
          </p:nvPr>
        </p:nvSpPr>
        <p:spPr>
          <a:xfrm>
            <a:off x="1876425" y="3602038"/>
            <a:ext cx="3734942" cy="2052720"/>
          </a:xfrm>
        </p:spPr>
        <p:txBody>
          <a:bodyPr>
            <a:normAutofit/>
          </a:bodyPr>
          <a:lstStyle/>
          <a:p>
            <a:r>
              <a:rPr lang="en-GB" b="1" dirty="0"/>
              <a:t>Created by Laith Haddadin – Class 6B</a:t>
            </a:r>
          </a:p>
        </p:txBody>
      </p:sp>
      <p:sp>
        <p:nvSpPr>
          <p:cNvPr id="9" name="Round Diagonal Corner Rectangle 6">
            <a:extLst>
              <a:ext uri="{FF2B5EF4-FFF2-40B4-BE49-F238E27FC236}">
                <a16:creationId xmlns:a16="http://schemas.microsoft.com/office/drawing/2014/main" id="{01958E0A-0BC1-424F-9B41-D614FC13A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808057"/>
            <a:ext cx="5286376"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106DF67-4F53-4C13-95B2-7DC227ED768E}"/>
              </a:ext>
            </a:extLst>
          </p:cNvPr>
          <p:cNvPicPr>
            <a:picLocks noChangeAspect="1"/>
          </p:cNvPicPr>
          <p:nvPr/>
        </p:nvPicPr>
        <p:blipFill rotWithShape="1">
          <a:blip r:embed="rId3"/>
          <a:srcRect l="18867" r="25724" b="-2"/>
          <a:stretch/>
        </p:blipFill>
        <p:spPr>
          <a:xfrm>
            <a:off x="6421396" y="1136606"/>
            <a:ext cx="4635583" cy="4577297"/>
          </a:xfrm>
          <a:prstGeom prst="rect">
            <a:avLst/>
          </a:prstGeom>
        </p:spPr>
      </p:pic>
    </p:spTree>
    <p:extLst>
      <p:ext uri="{BB962C8B-B14F-4D97-AF65-F5344CB8AC3E}">
        <p14:creationId xmlns:p14="http://schemas.microsoft.com/office/powerpoint/2010/main" val="1053050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CC24-CF9E-44D7-B68A-2A5E0E4A6D6D}"/>
              </a:ext>
            </a:extLst>
          </p:cNvPr>
          <p:cNvSpPr>
            <a:spLocks noGrp="1"/>
          </p:cNvSpPr>
          <p:nvPr>
            <p:ph type="title"/>
          </p:nvPr>
        </p:nvSpPr>
        <p:spPr>
          <a:xfrm>
            <a:off x="1141413" y="618518"/>
            <a:ext cx="9905998" cy="1478570"/>
          </a:xfrm>
        </p:spPr>
        <p:txBody>
          <a:bodyPr>
            <a:normAutofit/>
          </a:bodyPr>
          <a:lstStyle/>
          <a:p>
            <a:pPr algn="ctr"/>
            <a:r>
              <a:rPr lang="en-GB" dirty="0"/>
              <a:t>Cast away</a:t>
            </a:r>
          </a:p>
        </p:txBody>
      </p:sp>
      <p:pic>
        <p:nvPicPr>
          <p:cNvPr id="8" name="Picture 7">
            <a:extLst>
              <a:ext uri="{FF2B5EF4-FFF2-40B4-BE49-F238E27FC236}">
                <a16:creationId xmlns:a16="http://schemas.microsoft.com/office/drawing/2014/main" id="{557DB8B9-2D3F-463B-906F-05AF80126CCD}"/>
              </a:ext>
            </a:extLst>
          </p:cNvPr>
          <p:cNvPicPr>
            <a:picLocks noChangeAspect="1"/>
          </p:cNvPicPr>
          <p:nvPr/>
        </p:nvPicPr>
        <p:blipFill rotWithShape="1">
          <a:blip r:embed="rId3"/>
          <a:srcRect l="4729" r="2" b="2"/>
          <a:stretch/>
        </p:blipFill>
        <p:spPr>
          <a:xfrm>
            <a:off x="1141412" y="2497720"/>
            <a:ext cx="4662139"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7" name="Content Placeholder 6">
            <a:extLst>
              <a:ext uri="{FF2B5EF4-FFF2-40B4-BE49-F238E27FC236}">
                <a16:creationId xmlns:a16="http://schemas.microsoft.com/office/drawing/2014/main" id="{4AD6F839-D75D-4E08-A41F-EF5721B7A440}"/>
              </a:ext>
            </a:extLst>
          </p:cNvPr>
          <p:cNvSpPr>
            <a:spLocks noGrp="1"/>
          </p:cNvSpPr>
          <p:nvPr>
            <p:ph idx="1"/>
          </p:nvPr>
        </p:nvSpPr>
        <p:spPr>
          <a:xfrm>
            <a:off x="6096001" y="2249486"/>
            <a:ext cx="5093776" cy="3989995"/>
          </a:xfrm>
        </p:spPr>
        <p:txBody>
          <a:bodyPr anchor="ctr">
            <a:normAutofit fontScale="70000" lnSpcReduction="20000"/>
          </a:bodyPr>
          <a:lstStyle/>
          <a:p>
            <a:pPr algn="just">
              <a:lnSpc>
                <a:spcPct val="110000"/>
              </a:lnSpc>
            </a:pPr>
            <a:r>
              <a:rPr lang="en-GB" sz="3400" dirty="0"/>
              <a:t>The movie “Cast Away” released in the year 2000 directed by Robert Zemeckis</a:t>
            </a:r>
            <a:br>
              <a:rPr lang="en-GB" sz="3400" dirty="0"/>
            </a:br>
            <a:br>
              <a:rPr lang="en-GB" sz="3400" dirty="0"/>
            </a:br>
            <a:r>
              <a:rPr lang="en-GB" sz="3400" dirty="0"/>
              <a:t>“Cast Away” is a story of a FedEx worker named Chuck Noland (Tom Hanks). While he was on a business trip his cargo plane crashes and is left stranded on an island</a:t>
            </a:r>
          </a:p>
          <a:p>
            <a:pPr>
              <a:lnSpc>
                <a:spcPct val="110000"/>
              </a:lnSpc>
            </a:pPr>
            <a:endParaRPr lang="en-GB" sz="2000" dirty="0"/>
          </a:p>
          <a:p>
            <a:pPr marL="0" indent="0">
              <a:lnSpc>
                <a:spcPct val="110000"/>
              </a:lnSpc>
              <a:buNone/>
            </a:pPr>
            <a:br>
              <a:rPr lang="en-GB" sz="2000" dirty="0"/>
            </a:br>
            <a:endParaRPr lang="en-GB" sz="2000" dirty="0"/>
          </a:p>
        </p:txBody>
      </p:sp>
    </p:spTree>
    <p:extLst>
      <p:ext uri="{BB962C8B-B14F-4D97-AF65-F5344CB8AC3E}">
        <p14:creationId xmlns:p14="http://schemas.microsoft.com/office/powerpoint/2010/main" val="606206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19FF0D-8DBE-47CF-9B90-C30C39AC0295}"/>
              </a:ext>
            </a:extLst>
          </p:cNvPr>
          <p:cNvSpPr>
            <a:spLocks noGrp="1"/>
          </p:cNvSpPr>
          <p:nvPr>
            <p:ph idx="1"/>
          </p:nvPr>
        </p:nvSpPr>
        <p:spPr>
          <a:xfrm>
            <a:off x="1141412" y="796414"/>
            <a:ext cx="5067659" cy="5309418"/>
          </a:xfrm>
        </p:spPr>
        <p:txBody>
          <a:bodyPr anchor="ctr">
            <a:noAutofit/>
          </a:bodyPr>
          <a:lstStyle/>
          <a:p>
            <a:pPr marL="0" indent="0" algn="just">
              <a:lnSpc>
                <a:spcPct val="110000"/>
              </a:lnSpc>
              <a:buNone/>
            </a:pPr>
            <a:r>
              <a:rPr lang="en-GB" dirty="0"/>
              <a:t>Chuck was left stranded on an island in the middle of the Pacific Ocean, a few days after the plane had crashed many packages were washed up onto the island’s shore so he started opening them to find anything necessary for his survival while he was searching through the packages from the cargo plane, he found a Volleyball which he decided to call “Wilson”.</a:t>
            </a:r>
          </a:p>
        </p:txBody>
      </p:sp>
      <p:pic>
        <p:nvPicPr>
          <p:cNvPr id="4" name="Picture 3">
            <a:extLst>
              <a:ext uri="{FF2B5EF4-FFF2-40B4-BE49-F238E27FC236}">
                <a16:creationId xmlns:a16="http://schemas.microsoft.com/office/drawing/2014/main" id="{C5D8F3CE-1BE1-4A6B-AEAA-0F2220D676CE}"/>
              </a:ext>
            </a:extLst>
          </p:cNvPr>
          <p:cNvPicPr>
            <a:picLocks noChangeAspect="1"/>
          </p:cNvPicPr>
          <p:nvPr/>
        </p:nvPicPr>
        <p:blipFill rotWithShape="1">
          <a:blip r:embed="rId3"/>
          <a:srcRect t="3677" r="3" b="6634"/>
          <a:stretch/>
        </p:blipFill>
        <p:spPr>
          <a:xfrm>
            <a:off x="6392335" y="2497720"/>
            <a:ext cx="4655075"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651840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2EC3A33-991D-4BF4-8A18-0AD7039C92A7}"/>
              </a:ext>
            </a:extLst>
          </p:cNvPr>
          <p:cNvSpPr>
            <a:spLocks noGrp="1"/>
          </p:cNvSpPr>
          <p:nvPr>
            <p:ph idx="1"/>
          </p:nvPr>
        </p:nvSpPr>
        <p:spPr>
          <a:xfrm>
            <a:off x="1144590" y="1412578"/>
            <a:ext cx="4844521" cy="3541714"/>
          </a:xfrm>
        </p:spPr>
        <p:txBody>
          <a:bodyPr anchor="ctr">
            <a:normAutofit/>
          </a:bodyPr>
          <a:lstStyle/>
          <a:p>
            <a:pPr marL="0" indent="0" algn="just">
              <a:lnSpc>
                <a:spcPct val="110000"/>
              </a:lnSpc>
              <a:buNone/>
            </a:pPr>
            <a:r>
              <a:rPr lang="en-GB" sz="2200" b="0" i="0" dirty="0">
                <a:effectLst/>
                <a:latin typeface="Arial" panose="020B0604020202020204" pitchFamily="34" charset="0"/>
              </a:rPr>
              <a:t>Four years later, in the year 1999, Chuck had moved to a cave for shelter. After a portable toilet enclosure washes up on the island, he builds a raft with the plastic as a sail, which then Chuck successfully launches the raft that he has filled with water, necessary supplies and unopened packages. </a:t>
            </a:r>
            <a:endParaRPr lang="en-GB" sz="2200" dirty="0"/>
          </a:p>
        </p:txBody>
      </p:sp>
      <p:pic>
        <p:nvPicPr>
          <p:cNvPr id="1030" name="Picture 6" descr="Image result for cast away movie summary">
            <a:extLst>
              <a:ext uri="{FF2B5EF4-FFF2-40B4-BE49-F238E27FC236}">
                <a16:creationId xmlns:a16="http://schemas.microsoft.com/office/drawing/2014/main" id="{F9B9A683-F4F3-4A6F-8030-C5DEE8015F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31" r="29442" b="2"/>
          <a:stretch/>
        </p:blipFill>
        <p:spPr bwMode="auto">
          <a:xfrm>
            <a:off x="6392335" y="1412578"/>
            <a:ext cx="4655075" cy="3047892"/>
          </a:xfrm>
          <a:prstGeom prst="round2DiagRect">
            <a:avLst>
              <a:gd name="adj1" fmla="val 4860"/>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830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FAD2CF-E76B-45A2-9045-C24384D21908}"/>
              </a:ext>
            </a:extLst>
          </p:cNvPr>
          <p:cNvSpPr>
            <a:spLocks noGrp="1"/>
          </p:cNvSpPr>
          <p:nvPr>
            <p:ph idx="1"/>
          </p:nvPr>
        </p:nvSpPr>
        <p:spPr>
          <a:xfrm>
            <a:off x="1144590" y="1257596"/>
            <a:ext cx="5101227" cy="4337292"/>
          </a:xfrm>
        </p:spPr>
        <p:txBody>
          <a:bodyPr anchor="ctr">
            <a:normAutofit/>
          </a:bodyPr>
          <a:lstStyle/>
          <a:p>
            <a:pPr marL="0" indent="0" algn="just">
              <a:lnSpc>
                <a:spcPct val="110000"/>
              </a:lnSpc>
              <a:buNone/>
            </a:pPr>
            <a:r>
              <a:rPr lang="en-GB" sz="2000" dirty="0"/>
              <a:t>Chuck and the raft survive a storm, but afterward, Wilson falls off the raft and floats away into the Pacific Ocean. Chuck awakens and attempts to rescue Wilson but was not successful. Soon after, he was rescued by a passing ship. After returning to his city, Chuck finds out that he was declared dead by his family and friends. Later, Chuck returned to a hero’s welcome home party at the FedEx Headquarters in Memphis.</a:t>
            </a:r>
          </a:p>
        </p:txBody>
      </p:sp>
      <p:pic>
        <p:nvPicPr>
          <p:cNvPr id="4" name="Picture 3">
            <a:extLst>
              <a:ext uri="{FF2B5EF4-FFF2-40B4-BE49-F238E27FC236}">
                <a16:creationId xmlns:a16="http://schemas.microsoft.com/office/drawing/2014/main" id="{149680A8-EA70-4D82-8544-32E70A009352}"/>
              </a:ext>
            </a:extLst>
          </p:cNvPr>
          <p:cNvPicPr>
            <a:picLocks noChangeAspect="1"/>
          </p:cNvPicPr>
          <p:nvPr/>
        </p:nvPicPr>
        <p:blipFill rotWithShape="1">
          <a:blip r:embed="rId3"/>
          <a:srcRect l="18197" r="1" b="1"/>
          <a:stretch/>
        </p:blipFill>
        <p:spPr>
          <a:xfrm>
            <a:off x="6392335" y="1257596"/>
            <a:ext cx="4655075"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2793856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B8C8B07-0DA7-470D-A3D6-F0B5BDA2A2C5}"/>
              </a:ext>
            </a:extLst>
          </p:cNvPr>
          <p:cNvSpPr>
            <a:spLocks noGrp="1"/>
          </p:cNvSpPr>
          <p:nvPr>
            <p:ph type="title"/>
          </p:nvPr>
        </p:nvSpPr>
        <p:spPr>
          <a:xfrm>
            <a:off x="1141413" y="618518"/>
            <a:ext cx="4459286" cy="1478570"/>
          </a:xfrm>
        </p:spPr>
        <p:txBody>
          <a:bodyPr>
            <a:normAutofit/>
          </a:bodyPr>
          <a:lstStyle/>
          <a:p>
            <a:r>
              <a:rPr lang="en-GB" sz="3200" b="1" dirty="0"/>
              <a:t>Moral of the story</a:t>
            </a:r>
          </a:p>
        </p:txBody>
      </p:sp>
      <p:sp>
        <p:nvSpPr>
          <p:cNvPr id="3" name="Content Placeholder 2">
            <a:extLst>
              <a:ext uri="{FF2B5EF4-FFF2-40B4-BE49-F238E27FC236}">
                <a16:creationId xmlns:a16="http://schemas.microsoft.com/office/drawing/2014/main" id="{CB3FE9AA-388B-44E6-91C1-8960762411C0}"/>
              </a:ext>
            </a:extLst>
          </p:cNvPr>
          <p:cNvSpPr>
            <a:spLocks noGrp="1"/>
          </p:cNvSpPr>
          <p:nvPr>
            <p:ph idx="1"/>
          </p:nvPr>
        </p:nvSpPr>
        <p:spPr>
          <a:xfrm>
            <a:off x="1141412" y="2249487"/>
            <a:ext cx="4783138" cy="3965046"/>
          </a:xfrm>
        </p:spPr>
        <p:txBody>
          <a:bodyPr>
            <a:normAutofit/>
          </a:bodyPr>
          <a:lstStyle/>
          <a:p>
            <a:pPr algn="just"/>
            <a:r>
              <a:rPr lang="en-GB" dirty="0"/>
              <a:t>To be strong and never give up. Chuck never gave up kept trying until he survived. Have was able to stay alive in a situation where basic survival tools were not available. </a:t>
            </a:r>
          </a:p>
        </p:txBody>
      </p:sp>
      <p:pic>
        <p:nvPicPr>
          <p:cNvPr id="4" name="Picture 3">
            <a:extLst>
              <a:ext uri="{FF2B5EF4-FFF2-40B4-BE49-F238E27FC236}">
                <a16:creationId xmlns:a16="http://schemas.microsoft.com/office/drawing/2014/main" id="{D0D0489B-D310-4AEA-9DC1-73B8F5DD991D}"/>
              </a:ext>
            </a:extLst>
          </p:cNvPr>
          <p:cNvPicPr>
            <a:picLocks noChangeAspect="1"/>
          </p:cNvPicPr>
          <p:nvPr/>
        </p:nvPicPr>
        <p:blipFill>
          <a:blip r:embed="rId4"/>
          <a:stretch>
            <a:fillRect/>
          </a:stretch>
        </p:blipFill>
        <p:spPr>
          <a:xfrm>
            <a:off x="6096000" y="1963791"/>
            <a:ext cx="5456279" cy="2905468"/>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3" name="Group 12">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6"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1"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26908093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218</TotalTime>
  <Words>318</Words>
  <Application>Microsoft Office PowerPoint</Application>
  <PresentationFormat>Widescreen</PresentationFormat>
  <Paragraphs>11</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Tw Cen MT</vt:lpstr>
      <vt:lpstr>Circuit</vt:lpstr>
      <vt:lpstr>Cast Away  movie</vt:lpstr>
      <vt:lpstr>Cast away</vt:lpstr>
      <vt:lpstr>PowerPoint Presentation</vt:lpstr>
      <vt:lpstr>PowerPoint Presentation</vt:lpstr>
      <vt:lpstr>PowerPoint Presentation</vt:lpstr>
      <vt:lpstr>Moral of the story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Cast Away  movie</dc:title>
  <dc:creator>Ruby Fakhoury</dc:creator>
  <cp:lastModifiedBy>Ruby Fakhoury</cp:lastModifiedBy>
  <cp:revision>1</cp:revision>
  <dcterms:created xsi:type="dcterms:W3CDTF">2022-12-04T15:27:12Z</dcterms:created>
  <dcterms:modified xsi:type="dcterms:W3CDTF">2022-12-04T19:05:40Z</dcterms:modified>
</cp:coreProperties>
</file>