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4" r:id="rId1"/>
  </p:sldMasterIdLst>
  <p:notesMasterIdLst>
    <p:notesMasterId r:id="rId28"/>
  </p:notesMasterIdLst>
  <p:sldIdLst>
    <p:sldId id="341" r:id="rId2"/>
    <p:sldId id="258" r:id="rId3"/>
    <p:sldId id="260" r:id="rId4"/>
    <p:sldId id="343" r:id="rId5"/>
    <p:sldId id="265" r:id="rId6"/>
    <p:sldId id="267" r:id="rId7"/>
    <p:sldId id="344" r:id="rId8"/>
    <p:sldId id="272" r:id="rId9"/>
    <p:sldId id="345" r:id="rId10"/>
    <p:sldId id="346" r:id="rId11"/>
    <p:sldId id="293" r:id="rId12"/>
    <p:sldId id="348" r:id="rId13"/>
    <p:sldId id="347" r:id="rId14"/>
    <p:sldId id="357" r:id="rId15"/>
    <p:sldId id="349" r:id="rId16"/>
    <p:sldId id="351" r:id="rId17"/>
    <p:sldId id="358" r:id="rId18"/>
    <p:sldId id="350" r:id="rId19"/>
    <p:sldId id="354" r:id="rId20"/>
    <p:sldId id="359" r:id="rId21"/>
    <p:sldId id="360" r:id="rId22"/>
    <p:sldId id="361" r:id="rId23"/>
    <p:sldId id="355" r:id="rId24"/>
    <p:sldId id="352" r:id="rId25"/>
    <p:sldId id="353" r:id="rId26"/>
    <p:sldId id="362" r:id="rId27"/>
  </p:sldIdLst>
  <p:sldSz cx="9144000" cy="5143500" type="screen16x9"/>
  <p:notesSz cx="6858000" cy="9144000"/>
  <p:embeddedFontLst>
    <p:embeddedFont>
      <p:font typeface="Asap" panose="020B0604020202020204" charset="0"/>
      <p:regular r:id="rId29"/>
      <p:bold r:id="rId30"/>
      <p:italic r:id="rId31"/>
      <p:boldItalic r:id="rId32"/>
    </p:embeddedFont>
    <p:embeddedFont>
      <p:font typeface="Fredoka One" panose="020B0604020202020204" charset="0"/>
      <p:regular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84636D7-925B-41CF-A5DA-13CD780BE3E8}">
  <a:tblStyle styleId="{884636D7-925B-41CF-A5DA-13CD780BE3E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8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5.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g105cb7e4c8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9" name="Google Shape;679;g105cb7e4c8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8"/>
        <p:cNvGrpSpPr/>
        <p:nvPr/>
      </p:nvGrpSpPr>
      <p:grpSpPr>
        <a:xfrm>
          <a:off x="0" y="0"/>
          <a:ext cx="0" cy="0"/>
          <a:chOff x="0" y="0"/>
          <a:chExt cx="0" cy="0"/>
        </a:xfrm>
      </p:grpSpPr>
      <p:sp>
        <p:nvSpPr>
          <p:cNvPr id="1249" name="Google Shape;1249;g105f93ab7d3_0_6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0" name="Google Shape;1250;g105f93ab7d3_0_6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3136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96343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783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6156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376966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430700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756873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44281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53243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4"/>
        <p:cNvGrpSpPr/>
        <p:nvPr/>
      </p:nvGrpSpPr>
      <p:grpSpPr>
        <a:xfrm>
          <a:off x="0" y="0"/>
          <a:ext cx="0" cy="0"/>
          <a:chOff x="0" y="0"/>
          <a:chExt cx="0" cy="0"/>
        </a:xfrm>
      </p:grpSpPr>
      <p:sp>
        <p:nvSpPr>
          <p:cNvPr id="715" name="Google Shape;715;g105cb7e4c86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6" name="Google Shape;716;g105cb7e4c86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02107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86919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5997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g105cb7e4c8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9" name="Google Shape;679;g105cb7e4c8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486468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5"/>
        <p:cNvGrpSpPr/>
        <p:nvPr/>
      </p:nvGrpSpPr>
      <p:grpSpPr>
        <a:xfrm>
          <a:off x="0" y="0"/>
          <a:ext cx="0" cy="0"/>
          <a:chOff x="0" y="0"/>
          <a:chExt cx="0" cy="0"/>
        </a:xfrm>
      </p:grpSpPr>
      <p:sp>
        <p:nvSpPr>
          <p:cNvPr id="1006" name="Google Shape;1006;gbd6c00e730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7" name="Google Shape;1007;gbd6c00e730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7104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5"/>
        <p:cNvGrpSpPr/>
        <p:nvPr/>
      </p:nvGrpSpPr>
      <p:grpSpPr>
        <a:xfrm>
          <a:off x="0" y="0"/>
          <a:ext cx="0" cy="0"/>
          <a:chOff x="0" y="0"/>
          <a:chExt cx="0" cy="0"/>
        </a:xfrm>
      </p:grpSpPr>
      <p:sp>
        <p:nvSpPr>
          <p:cNvPr id="1006" name="Google Shape;1006;gbd6c00e730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7" name="Google Shape;1007;gbd6c00e730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1941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g105cb7e4c8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9" name="Google Shape;679;g105cb7e4c8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5353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Google Shape;750;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1" name="Google Shape;751;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9"/>
        <p:cNvGrpSpPr/>
        <p:nvPr/>
      </p:nvGrpSpPr>
      <p:grpSpPr>
        <a:xfrm>
          <a:off x="0" y="0"/>
          <a:ext cx="0" cy="0"/>
          <a:chOff x="0" y="0"/>
          <a:chExt cx="0" cy="0"/>
        </a:xfrm>
      </p:grpSpPr>
      <p:sp>
        <p:nvSpPr>
          <p:cNvPr id="750" name="Google Shape;750;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1" name="Google Shape;751;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0624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4"/>
        <p:cNvGrpSpPr/>
        <p:nvPr/>
      </p:nvGrpSpPr>
      <p:grpSpPr>
        <a:xfrm>
          <a:off x="0" y="0"/>
          <a:ext cx="0" cy="0"/>
          <a:chOff x="0" y="0"/>
          <a:chExt cx="0" cy="0"/>
        </a:xfrm>
      </p:grpSpPr>
      <p:sp>
        <p:nvSpPr>
          <p:cNvPr id="885" name="Google Shape;885;g10311fe1dea_0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6" name="Google Shape;886;g10311fe1dea_0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5"/>
        <p:cNvGrpSpPr/>
        <p:nvPr/>
      </p:nvGrpSpPr>
      <p:grpSpPr>
        <a:xfrm>
          <a:off x="0" y="0"/>
          <a:ext cx="0" cy="0"/>
          <a:chOff x="0" y="0"/>
          <a:chExt cx="0" cy="0"/>
        </a:xfrm>
      </p:grpSpPr>
      <p:sp>
        <p:nvSpPr>
          <p:cNvPr id="1006" name="Google Shape;1006;gbd6c00e730_0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7" name="Google Shape;1007;gbd6c00e730_0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8"/>
        <p:cNvGrpSpPr/>
        <p:nvPr/>
      </p:nvGrpSpPr>
      <p:grpSpPr>
        <a:xfrm>
          <a:off x="0" y="0"/>
          <a:ext cx="0" cy="0"/>
          <a:chOff x="0" y="0"/>
          <a:chExt cx="0" cy="0"/>
        </a:xfrm>
      </p:grpSpPr>
      <p:sp>
        <p:nvSpPr>
          <p:cNvPr id="1689" name="Google Shape;1689;g105f93ab7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0" name="Google Shape;1690;g105f93ab7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46056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8"/>
        <p:cNvGrpSpPr/>
        <p:nvPr/>
      </p:nvGrpSpPr>
      <p:grpSpPr>
        <a:xfrm>
          <a:off x="0" y="0"/>
          <a:ext cx="0" cy="0"/>
          <a:chOff x="0" y="0"/>
          <a:chExt cx="0" cy="0"/>
        </a:xfrm>
      </p:grpSpPr>
      <p:sp>
        <p:nvSpPr>
          <p:cNvPr id="1249" name="Google Shape;1249;g105f93ab7d3_0_6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0" name="Google Shape;1250;g105f93ab7d3_0_6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8"/>
        <p:cNvGrpSpPr/>
        <p:nvPr/>
      </p:nvGrpSpPr>
      <p:grpSpPr>
        <a:xfrm>
          <a:off x="0" y="0"/>
          <a:ext cx="0" cy="0"/>
          <a:chOff x="0" y="0"/>
          <a:chExt cx="0" cy="0"/>
        </a:xfrm>
      </p:grpSpPr>
      <p:sp>
        <p:nvSpPr>
          <p:cNvPr id="1249" name="Google Shape;1249;g105f93ab7d3_0_6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0" name="Google Shape;1250;g105f93ab7d3_0_6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30128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7300" y="816650"/>
            <a:ext cx="4557000" cy="2534700"/>
          </a:xfrm>
          <a:prstGeom prst="rect">
            <a:avLst/>
          </a:prstGeom>
        </p:spPr>
        <p:txBody>
          <a:bodyPr spcFirstLastPara="1" wrap="square" lIns="91425" tIns="91425" rIns="91425" bIns="91425" anchor="t" anchorCtr="0">
            <a:noAutofit/>
          </a:bodyPr>
          <a:lstStyle>
            <a:lvl1pPr lvl="0" algn="r">
              <a:lnSpc>
                <a:spcPct val="80000"/>
              </a:lnSpc>
              <a:spcBef>
                <a:spcPts val="0"/>
              </a:spcBef>
              <a:spcAft>
                <a:spcPts val="0"/>
              </a:spcAft>
              <a:buClr>
                <a:srgbClr val="191919"/>
              </a:buClr>
              <a:buSzPts val="5200"/>
              <a:buNone/>
              <a:defRPr sz="5200" b="1">
                <a:solidFill>
                  <a:srgbClr val="191919"/>
                </a:solidFill>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
        <p:nvSpPr>
          <p:cNvPr id="10" name="Google Shape;10;p2"/>
          <p:cNvSpPr txBox="1">
            <a:spLocks noGrp="1"/>
          </p:cNvSpPr>
          <p:nvPr>
            <p:ph type="subTitle" idx="1"/>
          </p:nvPr>
        </p:nvSpPr>
        <p:spPr>
          <a:xfrm>
            <a:off x="55500" y="3199075"/>
            <a:ext cx="4528800" cy="4758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sz="1600">
                <a:latin typeface="Asap"/>
                <a:ea typeface="Asap"/>
                <a:cs typeface="Asap"/>
                <a:sym typeface="Asap"/>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1" name="Google Shape;11;p2"/>
          <p:cNvSpPr/>
          <p:nvPr/>
        </p:nvSpPr>
        <p:spPr>
          <a:xfrm>
            <a:off x="0" y="4181625"/>
            <a:ext cx="9144000" cy="961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1476525" y="204100"/>
            <a:ext cx="246828" cy="290256"/>
          </a:xfrm>
          <a:custGeom>
            <a:avLst/>
            <a:gdLst/>
            <a:ahLst/>
            <a:cxnLst/>
            <a:rect l="l" t="t" r="r" b="b"/>
            <a:pathLst>
              <a:path w="4831" h="5681" extrusionOk="0">
                <a:moveTo>
                  <a:pt x="3891" y="5327"/>
                </a:moveTo>
                <a:lnTo>
                  <a:pt x="4609" y="5680"/>
                </a:lnTo>
                <a:lnTo>
                  <a:pt x="4831" y="5118"/>
                </a:lnTo>
                <a:lnTo>
                  <a:pt x="3800" y="4793"/>
                </a:lnTo>
                <a:lnTo>
                  <a:pt x="3107" y="4244"/>
                </a:lnTo>
                <a:cubicBezTo>
                  <a:pt x="3591" y="4048"/>
                  <a:pt x="3983" y="2260"/>
                  <a:pt x="3983" y="2260"/>
                </a:cubicBezTo>
                <a:lnTo>
                  <a:pt x="3147" y="2155"/>
                </a:lnTo>
                <a:cubicBezTo>
                  <a:pt x="3147" y="2155"/>
                  <a:pt x="4178" y="1959"/>
                  <a:pt x="4204" y="1698"/>
                </a:cubicBezTo>
                <a:cubicBezTo>
                  <a:pt x="4244" y="1450"/>
                  <a:pt x="3734" y="1"/>
                  <a:pt x="3734" y="1"/>
                </a:cubicBezTo>
                <a:cubicBezTo>
                  <a:pt x="3734" y="1"/>
                  <a:pt x="3199" y="1176"/>
                  <a:pt x="2899" y="1137"/>
                </a:cubicBezTo>
                <a:cubicBezTo>
                  <a:pt x="2599" y="1097"/>
                  <a:pt x="1358" y="3487"/>
                  <a:pt x="1358" y="3487"/>
                </a:cubicBezTo>
                <a:lnTo>
                  <a:pt x="0" y="3383"/>
                </a:lnTo>
                <a:cubicBezTo>
                  <a:pt x="641" y="4962"/>
                  <a:pt x="3891" y="5327"/>
                  <a:pt x="3891" y="5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574810" y="1464286"/>
            <a:ext cx="254185" cy="144132"/>
          </a:xfrm>
          <a:custGeom>
            <a:avLst/>
            <a:gdLst/>
            <a:ahLst/>
            <a:cxnLst/>
            <a:rect l="l" t="t" r="r" b="b"/>
            <a:pathLst>
              <a:path w="4975" h="2821" extrusionOk="0">
                <a:moveTo>
                  <a:pt x="3121" y="1828"/>
                </a:moveTo>
                <a:cubicBezTo>
                  <a:pt x="3499" y="1593"/>
                  <a:pt x="3800" y="1920"/>
                  <a:pt x="3800" y="1920"/>
                </a:cubicBezTo>
                <a:lnTo>
                  <a:pt x="4544" y="2481"/>
                </a:lnTo>
                <a:lnTo>
                  <a:pt x="4975" y="2298"/>
                </a:lnTo>
                <a:cubicBezTo>
                  <a:pt x="4975" y="2298"/>
                  <a:pt x="4400" y="1476"/>
                  <a:pt x="4009" y="1358"/>
                </a:cubicBezTo>
                <a:cubicBezTo>
                  <a:pt x="3617" y="1253"/>
                  <a:pt x="3760" y="627"/>
                  <a:pt x="2298" y="379"/>
                </a:cubicBezTo>
                <a:cubicBezTo>
                  <a:pt x="1215" y="197"/>
                  <a:pt x="940" y="52"/>
                  <a:pt x="862" y="0"/>
                </a:cubicBezTo>
                <a:lnTo>
                  <a:pt x="1424" y="797"/>
                </a:lnTo>
                <a:cubicBezTo>
                  <a:pt x="1424" y="797"/>
                  <a:pt x="27" y="2585"/>
                  <a:pt x="0" y="2820"/>
                </a:cubicBezTo>
                <a:cubicBezTo>
                  <a:pt x="0" y="2820"/>
                  <a:pt x="2756" y="2076"/>
                  <a:pt x="3121" y="18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81185" y="2499686"/>
            <a:ext cx="254185" cy="144132"/>
          </a:xfrm>
          <a:custGeom>
            <a:avLst/>
            <a:gdLst/>
            <a:ahLst/>
            <a:cxnLst/>
            <a:rect l="l" t="t" r="r" b="b"/>
            <a:pathLst>
              <a:path w="4975" h="2821" extrusionOk="0">
                <a:moveTo>
                  <a:pt x="3121" y="1828"/>
                </a:moveTo>
                <a:cubicBezTo>
                  <a:pt x="3499" y="1593"/>
                  <a:pt x="3800" y="1920"/>
                  <a:pt x="3800" y="1920"/>
                </a:cubicBezTo>
                <a:lnTo>
                  <a:pt x="4544" y="2481"/>
                </a:lnTo>
                <a:lnTo>
                  <a:pt x="4975" y="2298"/>
                </a:lnTo>
                <a:cubicBezTo>
                  <a:pt x="4975" y="2298"/>
                  <a:pt x="4400" y="1476"/>
                  <a:pt x="4009" y="1358"/>
                </a:cubicBezTo>
                <a:cubicBezTo>
                  <a:pt x="3617" y="1253"/>
                  <a:pt x="3760" y="627"/>
                  <a:pt x="2298" y="379"/>
                </a:cubicBezTo>
                <a:cubicBezTo>
                  <a:pt x="1215" y="197"/>
                  <a:pt x="940" y="52"/>
                  <a:pt x="862" y="0"/>
                </a:cubicBezTo>
                <a:lnTo>
                  <a:pt x="1424" y="797"/>
                </a:lnTo>
                <a:cubicBezTo>
                  <a:pt x="1424" y="797"/>
                  <a:pt x="27" y="2585"/>
                  <a:pt x="0" y="2820"/>
                </a:cubicBezTo>
                <a:cubicBezTo>
                  <a:pt x="0" y="2820"/>
                  <a:pt x="2756" y="2076"/>
                  <a:pt x="3121" y="1828"/>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494025" y="297975"/>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0" y="4123200"/>
            <a:ext cx="9144000" cy="180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494025" y="3717498"/>
            <a:ext cx="1835411" cy="493747"/>
          </a:xfrm>
          <a:custGeom>
            <a:avLst/>
            <a:gdLst/>
            <a:ahLst/>
            <a:cxnLst/>
            <a:rect l="l" t="t" r="r" b="b"/>
            <a:pathLst>
              <a:path w="98904" h="23417" extrusionOk="0">
                <a:moveTo>
                  <a:pt x="0" y="22331"/>
                </a:moveTo>
                <a:cubicBezTo>
                  <a:pt x="0" y="22331"/>
                  <a:pt x="1" y="22331"/>
                  <a:pt x="1" y="22331"/>
                </a:cubicBezTo>
                <a:lnTo>
                  <a:pt x="1" y="22331"/>
                </a:lnTo>
                <a:cubicBezTo>
                  <a:pt x="1" y="22331"/>
                  <a:pt x="0" y="22331"/>
                  <a:pt x="0" y="22331"/>
                </a:cubicBezTo>
                <a:close/>
                <a:moveTo>
                  <a:pt x="50153" y="1"/>
                </a:moveTo>
                <a:cubicBezTo>
                  <a:pt x="48093" y="1"/>
                  <a:pt x="46026" y="442"/>
                  <a:pt x="44180" y="1307"/>
                </a:cubicBezTo>
                <a:cubicBezTo>
                  <a:pt x="42385" y="2142"/>
                  <a:pt x="41424" y="3582"/>
                  <a:pt x="39899" y="4647"/>
                </a:cubicBezTo>
                <a:cubicBezTo>
                  <a:pt x="38312" y="5753"/>
                  <a:pt x="37666" y="5023"/>
                  <a:pt x="35745" y="5586"/>
                </a:cubicBezTo>
                <a:cubicBezTo>
                  <a:pt x="34492" y="5962"/>
                  <a:pt x="33427" y="6986"/>
                  <a:pt x="33156" y="8258"/>
                </a:cubicBezTo>
                <a:cubicBezTo>
                  <a:pt x="31882" y="6886"/>
                  <a:pt x="29992" y="6194"/>
                  <a:pt x="28100" y="6194"/>
                </a:cubicBezTo>
                <a:cubicBezTo>
                  <a:pt x="27603" y="6194"/>
                  <a:pt x="27106" y="6242"/>
                  <a:pt x="26620" y="6338"/>
                </a:cubicBezTo>
                <a:cubicBezTo>
                  <a:pt x="24282" y="6797"/>
                  <a:pt x="22236" y="8238"/>
                  <a:pt x="20691" y="10034"/>
                </a:cubicBezTo>
                <a:cubicBezTo>
                  <a:pt x="18750" y="12289"/>
                  <a:pt x="19334" y="14313"/>
                  <a:pt x="18352" y="16652"/>
                </a:cubicBezTo>
                <a:cubicBezTo>
                  <a:pt x="17664" y="18260"/>
                  <a:pt x="16620" y="18302"/>
                  <a:pt x="14803" y="18887"/>
                </a:cubicBezTo>
                <a:cubicBezTo>
                  <a:pt x="10073" y="20415"/>
                  <a:pt x="5199" y="22331"/>
                  <a:pt x="162" y="22331"/>
                </a:cubicBezTo>
                <a:cubicBezTo>
                  <a:pt x="108" y="22331"/>
                  <a:pt x="55" y="22331"/>
                  <a:pt x="1" y="22331"/>
                </a:cubicBezTo>
                <a:lnTo>
                  <a:pt x="1" y="22331"/>
                </a:lnTo>
                <a:cubicBezTo>
                  <a:pt x="286" y="22333"/>
                  <a:pt x="98903" y="23416"/>
                  <a:pt x="98903" y="23416"/>
                </a:cubicBezTo>
                <a:cubicBezTo>
                  <a:pt x="90259" y="21537"/>
                  <a:pt x="81574" y="19074"/>
                  <a:pt x="72910" y="17612"/>
                </a:cubicBezTo>
                <a:cubicBezTo>
                  <a:pt x="74475" y="14564"/>
                  <a:pt x="73369" y="10388"/>
                  <a:pt x="70488" y="8509"/>
                </a:cubicBezTo>
                <a:cubicBezTo>
                  <a:pt x="69382" y="7787"/>
                  <a:pt x="68069" y="7442"/>
                  <a:pt x="66750" y="7442"/>
                </a:cubicBezTo>
                <a:cubicBezTo>
                  <a:pt x="64633" y="7442"/>
                  <a:pt x="62500" y="8332"/>
                  <a:pt x="61176" y="9992"/>
                </a:cubicBezTo>
                <a:cubicBezTo>
                  <a:pt x="60215" y="8280"/>
                  <a:pt x="60758" y="6610"/>
                  <a:pt x="59860" y="4856"/>
                </a:cubicBezTo>
                <a:cubicBezTo>
                  <a:pt x="58879" y="2913"/>
                  <a:pt x="56791" y="1494"/>
                  <a:pt x="54765" y="784"/>
                </a:cubicBezTo>
                <a:cubicBezTo>
                  <a:pt x="53299" y="259"/>
                  <a:pt x="51728" y="1"/>
                  <a:pt x="50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5434100" y="3891373"/>
            <a:ext cx="646338" cy="290254"/>
          </a:xfrm>
          <a:custGeom>
            <a:avLst/>
            <a:gdLst/>
            <a:ahLst/>
            <a:cxnLst/>
            <a:rect l="l" t="t" r="r" b="b"/>
            <a:pathLst>
              <a:path w="98904" h="23417" extrusionOk="0">
                <a:moveTo>
                  <a:pt x="0" y="22331"/>
                </a:moveTo>
                <a:cubicBezTo>
                  <a:pt x="0" y="22331"/>
                  <a:pt x="1" y="22331"/>
                  <a:pt x="1" y="22331"/>
                </a:cubicBezTo>
                <a:lnTo>
                  <a:pt x="1" y="22331"/>
                </a:lnTo>
                <a:cubicBezTo>
                  <a:pt x="1" y="22331"/>
                  <a:pt x="0" y="22331"/>
                  <a:pt x="0" y="22331"/>
                </a:cubicBezTo>
                <a:close/>
                <a:moveTo>
                  <a:pt x="50153" y="1"/>
                </a:moveTo>
                <a:cubicBezTo>
                  <a:pt x="48093" y="1"/>
                  <a:pt x="46026" y="442"/>
                  <a:pt x="44180" y="1307"/>
                </a:cubicBezTo>
                <a:cubicBezTo>
                  <a:pt x="42385" y="2142"/>
                  <a:pt x="41424" y="3582"/>
                  <a:pt x="39899" y="4647"/>
                </a:cubicBezTo>
                <a:cubicBezTo>
                  <a:pt x="38312" y="5753"/>
                  <a:pt x="37666" y="5023"/>
                  <a:pt x="35745" y="5586"/>
                </a:cubicBezTo>
                <a:cubicBezTo>
                  <a:pt x="34492" y="5962"/>
                  <a:pt x="33427" y="6986"/>
                  <a:pt x="33156" y="8258"/>
                </a:cubicBezTo>
                <a:cubicBezTo>
                  <a:pt x="31882" y="6886"/>
                  <a:pt x="29992" y="6194"/>
                  <a:pt x="28100" y="6194"/>
                </a:cubicBezTo>
                <a:cubicBezTo>
                  <a:pt x="27603" y="6194"/>
                  <a:pt x="27106" y="6242"/>
                  <a:pt x="26620" y="6338"/>
                </a:cubicBezTo>
                <a:cubicBezTo>
                  <a:pt x="24282" y="6797"/>
                  <a:pt x="22236" y="8238"/>
                  <a:pt x="20691" y="10034"/>
                </a:cubicBezTo>
                <a:cubicBezTo>
                  <a:pt x="18750" y="12289"/>
                  <a:pt x="19334" y="14313"/>
                  <a:pt x="18352" y="16652"/>
                </a:cubicBezTo>
                <a:cubicBezTo>
                  <a:pt x="17664" y="18260"/>
                  <a:pt x="16620" y="18302"/>
                  <a:pt x="14803" y="18887"/>
                </a:cubicBezTo>
                <a:cubicBezTo>
                  <a:pt x="10073" y="20415"/>
                  <a:pt x="5199" y="22331"/>
                  <a:pt x="162" y="22331"/>
                </a:cubicBezTo>
                <a:cubicBezTo>
                  <a:pt x="108" y="22331"/>
                  <a:pt x="55" y="22331"/>
                  <a:pt x="1" y="22331"/>
                </a:cubicBezTo>
                <a:lnTo>
                  <a:pt x="1" y="22331"/>
                </a:lnTo>
                <a:cubicBezTo>
                  <a:pt x="286" y="22333"/>
                  <a:pt x="98903" y="23416"/>
                  <a:pt x="98903" y="23416"/>
                </a:cubicBezTo>
                <a:cubicBezTo>
                  <a:pt x="90259" y="21537"/>
                  <a:pt x="81574" y="19074"/>
                  <a:pt x="72910" y="17612"/>
                </a:cubicBezTo>
                <a:cubicBezTo>
                  <a:pt x="74475" y="14564"/>
                  <a:pt x="73369" y="10388"/>
                  <a:pt x="70488" y="8509"/>
                </a:cubicBezTo>
                <a:cubicBezTo>
                  <a:pt x="69382" y="7787"/>
                  <a:pt x="68069" y="7442"/>
                  <a:pt x="66750" y="7442"/>
                </a:cubicBezTo>
                <a:cubicBezTo>
                  <a:pt x="64633" y="7442"/>
                  <a:pt x="62500" y="8332"/>
                  <a:pt x="61176" y="9992"/>
                </a:cubicBezTo>
                <a:cubicBezTo>
                  <a:pt x="60215" y="8280"/>
                  <a:pt x="60758" y="6610"/>
                  <a:pt x="59860" y="4856"/>
                </a:cubicBezTo>
                <a:cubicBezTo>
                  <a:pt x="58879" y="2913"/>
                  <a:pt x="56791" y="1494"/>
                  <a:pt x="54765" y="784"/>
                </a:cubicBezTo>
                <a:cubicBezTo>
                  <a:pt x="53299" y="259"/>
                  <a:pt x="51728" y="1"/>
                  <a:pt x="5015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sp>
        <p:nvSpPr>
          <p:cNvPr id="20" name="Google Shape;20;p3"/>
          <p:cNvSpPr txBox="1">
            <a:spLocks noGrp="1"/>
          </p:cNvSpPr>
          <p:nvPr>
            <p:ph type="title"/>
          </p:nvPr>
        </p:nvSpPr>
        <p:spPr>
          <a:xfrm>
            <a:off x="1200050" y="1497550"/>
            <a:ext cx="4024200" cy="713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sz="5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1" name="Google Shape;21;p3"/>
          <p:cNvSpPr txBox="1">
            <a:spLocks noGrp="1"/>
          </p:cNvSpPr>
          <p:nvPr>
            <p:ph type="title" idx="2" hasCustomPrompt="1"/>
          </p:nvPr>
        </p:nvSpPr>
        <p:spPr>
          <a:xfrm>
            <a:off x="1200050" y="836925"/>
            <a:ext cx="1165800" cy="713400"/>
          </a:xfrm>
          <a:prstGeom prst="rect">
            <a:avLst/>
          </a:prstGeom>
        </p:spPr>
        <p:txBody>
          <a:bodyPr spcFirstLastPara="1" wrap="square" lIns="91425" tIns="91425" rIns="91425" bIns="91425" anchor="ctr" anchorCtr="0">
            <a:noAutofit/>
          </a:bodyPr>
          <a:lstStyle>
            <a:lvl1pPr lvl="0" rtl="0">
              <a:spcBef>
                <a:spcPts val="0"/>
              </a:spcBef>
              <a:spcAft>
                <a:spcPts val="0"/>
              </a:spcAft>
              <a:buSzPts val="6000"/>
              <a:buNone/>
              <a:defRPr sz="6000">
                <a:solidFill>
                  <a:schemeClr val="dk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2" name="Google Shape;22;p3"/>
          <p:cNvSpPr txBox="1">
            <a:spLocks noGrp="1"/>
          </p:cNvSpPr>
          <p:nvPr>
            <p:ph type="subTitle" idx="1"/>
          </p:nvPr>
        </p:nvSpPr>
        <p:spPr>
          <a:xfrm>
            <a:off x="1200050" y="2274275"/>
            <a:ext cx="4024200" cy="513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 name="Google Shape;23;p3"/>
          <p:cNvSpPr/>
          <p:nvPr/>
        </p:nvSpPr>
        <p:spPr>
          <a:xfrm>
            <a:off x="-45600" y="4255050"/>
            <a:ext cx="9189600" cy="8883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 name="Google Shape;24;p3"/>
          <p:cNvGrpSpPr/>
          <p:nvPr/>
        </p:nvGrpSpPr>
        <p:grpSpPr>
          <a:xfrm>
            <a:off x="6860373" y="4681363"/>
            <a:ext cx="535819" cy="261595"/>
            <a:chOff x="107375" y="2848613"/>
            <a:chExt cx="729800" cy="356300"/>
          </a:xfrm>
        </p:grpSpPr>
        <p:sp>
          <p:nvSpPr>
            <p:cNvPr id="25" name="Google Shape;25;p3"/>
            <p:cNvSpPr/>
            <p:nvPr/>
          </p:nvSpPr>
          <p:spPr>
            <a:xfrm>
              <a:off x="107375" y="2848613"/>
              <a:ext cx="729800" cy="356300"/>
            </a:xfrm>
            <a:custGeom>
              <a:avLst/>
              <a:gdLst/>
              <a:ahLst/>
              <a:cxnLst/>
              <a:rect l="l" t="t" r="r" b="b"/>
              <a:pathLst>
                <a:path w="29192" h="14252" extrusionOk="0">
                  <a:moveTo>
                    <a:pt x="22650" y="1"/>
                  </a:moveTo>
                  <a:cubicBezTo>
                    <a:pt x="21451" y="1"/>
                    <a:pt x="20374" y="482"/>
                    <a:pt x="19779" y="1683"/>
                  </a:cubicBezTo>
                  <a:cubicBezTo>
                    <a:pt x="19282" y="2675"/>
                    <a:pt x="19230" y="3836"/>
                    <a:pt x="18760" y="4842"/>
                  </a:cubicBezTo>
                  <a:cubicBezTo>
                    <a:pt x="17938" y="6617"/>
                    <a:pt x="15940" y="7596"/>
                    <a:pt x="13996" y="7857"/>
                  </a:cubicBezTo>
                  <a:cubicBezTo>
                    <a:pt x="13461" y="7929"/>
                    <a:pt x="12923" y="7957"/>
                    <a:pt x="12382" y="7957"/>
                  </a:cubicBezTo>
                  <a:cubicBezTo>
                    <a:pt x="10973" y="7957"/>
                    <a:pt x="9549" y="7771"/>
                    <a:pt x="8134" y="7714"/>
                  </a:cubicBezTo>
                  <a:cubicBezTo>
                    <a:pt x="7890" y="7704"/>
                    <a:pt x="7644" y="7699"/>
                    <a:pt x="7397" y="7699"/>
                  </a:cubicBezTo>
                  <a:cubicBezTo>
                    <a:pt x="5666" y="7699"/>
                    <a:pt x="3900" y="7971"/>
                    <a:pt x="2494" y="8954"/>
                  </a:cubicBezTo>
                  <a:cubicBezTo>
                    <a:pt x="889" y="10090"/>
                    <a:pt x="1" y="12400"/>
                    <a:pt x="979" y="14085"/>
                  </a:cubicBezTo>
                  <a:cubicBezTo>
                    <a:pt x="1169" y="14201"/>
                    <a:pt x="1380" y="14252"/>
                    <a:pt x="1597" y="14252"/>
                  </a:cubicBezTo>
                  <a:cubicBezTo>
                    <a:pt x="2036" y="14252"/>
                    <a:pt x="2497" y="14043"/>
                    <a:pt x="2847" y="13745"/>
                  </a:cubicBezTo>
                  <a:cubicBezTo>
                    <a:pt x="3369" y="13314"/>
                    <a:pt x="3721" y="12714"/>
                    <a:pt x="4217" y="12244"/>
                  </a:cubicBezTo>
                  <a:cubicBezTo>
                    <a:pt x="5341" y="11165"/>
                    <a:pt x="6987" y="10879"/>
                    <a:pt x="8581" y="10879"/>
                  </a:cubicBezTo>
                  <a:cubicBezTo>
                    <a:pt x="8839" y="10879"/>
                    <a:pt x="9095" y="10887"/>
                    <a:pt x="9348" y="10899"/>
                  </a:cubicBezTo>
                  <a:cubicBezTo>
                    <a:pt x="10829" y="10982"/>
                    <a:pt x="12302" y="11180"/>
                    <a:pt x="13773" y="11180"/>
                  </a:cubicBezTo>
                  <a:cubicBezTo>
                    <a:pt x="14156" y="11180"/>
                    <a:pt x="14539" y="11167"/>
                    <a:pt x="14922" y="11134"/>
                  </a:cubicBezTo>
                  <a:cubicBezTo>
                    <a:pt x="16789" y="10964"/>
                    <a:pt x="18708" y="10247"/>
                    <a:pt x="19792" y="8732"/>
                  </a:cubicBezTo>
                  <a:cubicBezTo>
                    <a:pt x="20967" y="7087"/>
                    <a:pt x="21084" y="4646"/>
                    <a:pt x="22781" y="3523"/>
                  </a:cubicBezTo>
                  <a:cubicBezTo>
                    <a:pt x="23217" y="3236"/>
                    <a:pt x="23741" y="3096"/>
                    <a:pt x="24263" y="3096"/>
                  </a:cubicBezTo>
                  <a:cubicBezTo>
                    <a:pt x="25165" y="3096"/>
                    <a:pt x="26064" y="3513"/>
                    <a:pt x="26502" y="4306"/>
                  </a:cubicBezTo>
                  <a:cubicBezTo>
                    <a:pt x="27194" y="5547"/>
                    <a:pt x="26280" y="7413"/>
                    <a:pt x="24857" y="7453"/>
                  </a:cubicBezTo>
                  <a:cubicBezTo>
                    <a:pt x="24830" y="7454"/>
                    <a:pt x="24802" y="7455"/>
                    <a:pt x="24774" y="7455"/>
                  </a:cubicBezTo>
                  <a:cubicBezTo>
                    <a:pt x="24336" y="7455"/>
                    <a:pt x="23891" y="7319"/>
                    <a:pt x="23465" y="7319"/>
                  </a:cubicBezTo>
                  <a:cubicBezTo>
                    <a:pt x="23309" y="7319"/>
                    <a:pt x="23154" y="7337"/>
                    <a:pt x="23004" y="7387"/>
                  </a:cubicBezTo>
                  <a:cubicBezTo>
                    <a:pt x="21998" y="7727"/>
                    <a:pt x="21972" y="9319"/>
                    <a:pt x="22807" y="9972"/>
                  </a:cubicBezTo>
                  <a:cubicBezTo>
                    <a:pt x="23198" y="10282"/>
                    <a:pt x="23679" y="10412"/>
                    <a:pt x="24179" y="10412"/>
                  </a:cubicBezTo>
                  <a:cubicBezTo>
                    <a:pt x="24733" y="10412"/>
                    <a:pt x="25309" y="10252"/>
                    <a:pt x="25810" y="9998"/>
                  </a:cubicBezTo>
                  <a:cubicBezTo>
                    <a:pt x="28029" y="8889"/>
                    <a:pt x="29192" y="6029"/>
                    <a:pt x="28395" y="3680"/>
                  </a:cubicBezTo>
                  <a:cubicBezTo>
                    <a:pt x="27750" y="1803"/>
                    <a:pt x="24970" y="1"/>
                    <a:pt x="226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a:off x="321475" y="3042113"/>
              <a:ext cx="119475" cy="85850"/>
            </a:xfrm>
            <a:custGeom>
              <a:avLst/>
              <a:gdLst/>
              <a:ahLst/>
              <a:cxnLst/>
              <a:rect l="l" t="t" r="r" b="b"/>
              <a:pathLst>
                <a:path w="4779" h="3434" extrusionOk="0">
                  <a:moveTo>
                    <a:pt x="1" y="0"/>
                  </a:moveTo>
                  <a:lnTo>
                    <a:pt x="1" y="0"/>
                  </a:lnTo>
                  <a:cubicBezTo>
                    <a:pt x="666" y="914"/>
                    <a:pt x="1006" y="2049"/>
                    <a:pt x="993" y="3172"/>
                  </a:cubicBezTo>
                  <a:cubicBezTo>
                    <a:pt x="2220" y="3250"/>
                    <a:pt x="3460" y="3394"/>
                    <a:pt x="4687" y="3433"/>
                  </a:cubicBezTo>
                  <a:cubicBezTo>
                    <a:pt x="4779" y="2350"/>
                    <a:pt x="4661" y="1240"/>
                    <a:pt x="4348" y="196"/>
                  </a:cubicBezTo>
                  <a:cubicBezTo>
                    <a:pt x="4161" y="202"/>
                    <a:pt x="3974" y="205"/>
                    <a:pt x="3787" y="205"/>
                  </a:cubicBezTo>
                  <a:cubicBezTo>
                    <a:pt x="2532" y="205"/>
                    <a:pt x="1261" y="68"/>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 name="Google Shape;27;p3"/>
          <p:cNvGrpSpPr/>
          <p:nvPr/>
        </p:nvGrpSpPr>
        <p:grpSpPr>
          <a:xfrm>
            <a:off x="6434642" y="4588745"/>
            <a:ext cx="460307" cy="315137"/>
            <a:chOff x="0" y="2448138"/>
            <a:chExt cx="626950" cy="429225"/>
          </a:xfrm>
        </p:grpSpPr>
        <p:sp>
          <p:nvSpPr>
            <p:cNvPr id="28" name="Google Shape;28;p3"/>
            <p:cNvSpPr/>
            <p:nvPr/>
          </p:nvSpPr>
          <p:spPr>
            <a:xfrm>
              <a:off x="0" y="2448138"/>
              <a:ext cx="626950" cy="429225"/>
            </a:xfrm>
            <a:custGeom>
              <a:avLst/>
              <a:gdLst/>
              <a:ahLst/>
              <a:cxnLst/>
              <a:rect l="l" t="t" r="r" b="b"/>
              <a:pathLst>
                <a:path w="25078" h="17169" extrusionOk="0">
                  <a:moveTo>
                    <a:pt x="22317" y="0"/>
                  </a:moveTo>
                  <a:cubicBezTo>
                    <a:pt x="20552" y="0"/>
                    <a:pt x="18447" y="626"/>
                    <a:pt x="17912" y="1317"/>
                  </a:cubicBezTo>
                  <a:cubicBezTo>
                    <a:pt x="16489" y="3145"/>
                    <a:pt x="17795" y="5808"/>
                    <a:pt x="17455" y="8093"/>
                  </a:cubicBezTo>
                  <a:cubicBezTo>
                    <a:pt x="17024" y="10965"/>
                    <a:pt x="14035" y="12780"/>
                    <a:pt x="11175" y="13302"/>
                  </a:cubicBezTo>
                  <a:cubicBezTo>
                    <a:pt x="8317" y="13824"/>
                    <a:pt x="5353" y="13472"/>
                    <a:pt x="2507" y="14085"/>
                  </a:cubicBezTo>
                  <a:cubicBezTo>
                    <a:pt x="1724" y="14242"/>
                    <a:pt x="888" y="14529"/>
                    <a:pt x="444" y="15195"/>
                  </a:cubicBezTo>
                  <a:cubicBezTo>
                    <a:pt x="0" y="15874"/>
                    <a:pt x="249" y="16997"/>
                    <a:pt x="1045" y="17153"/>
                  </a:cubicBezTo>
                  <a:cubicBezTo>
                    <a:pt x="1103" y="17164"/>
                    <a:pt x="1162" y="17169"/>
                    <a:pt x="1220" y="17169"/>
                  </a:cubicBezTo>
                  <a:cubicBezTo>
                    <a:pt x="1589" y="17169"/>
                    <a:pt x="1949" y="16972"/>
                    <a:pt x="2298" y="16814"/>
                  </a:cubicBezTo>
                  <a:cubicBezTo>
                    <a:pt x="6371" y="14894"/>
                    <a:pt x="11476" y="16553"/>
                    <a:pt x="15536" y="14581"/>
                  </a:cubicBezTo>
                  <a:cubicBezTo>
                    <a:pt x="18552" y="13106"/>
                    <a:pt x="20444" y="9582"/>
                    <a:pt x="19974" y="6240"/>
                  </a:cubicBezTo>
                  <a:cubicBezTo>
                    <a:pt x="19844" y="5378"/>
                    <a:pt x="19622" y="4398"/>
                    <a:pt x="20157" y="3707"/>
                  </a:cubicBezTo>
                  <a:cubicBezTo>
                    <a:pt x="20719" y="2988"/>
                    <a:pt x="21802" y="3014"/>
                    <a:pt x="22729" y="3002"/>
                  </a:cubicBezTo>
                  <a:cubicBezTo>
                    <a:pt x="23643" y="2976"/>
                    <a:pt x="24792" y="2623"/>
                    <a:pt x="24909" y="1709"/>
                  </a:cubicBezTo>
                  <a:cubicBezTo>
                    <a:pt x="25077" y="454"/>
                    <a:pt x="23820" y="0"/>
                    <a:pt x="223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a:off x="376325" y="2683738"/>
              <a:ext cx="101200" cy="101200"/>
            </a:xfrm>
            <a:custGeom>
              <a:avLst/>
              <a:gdLst/>
              <a:ahLst/>
              <a:cxnLst/>
              <a:rect l="l" t="t" r="r" b="b"/>
              <a:pathLst>
                <a:path w="4048" h="4048" extrusionOk="0">
                  <a:moveTo>
                    <a:pt x="1984" y="1"/>
                  </a:moveTo>
                  <a:cubicBezTo>
                    <a:pt x="1553" y="915"/>
                    <a:pt x="848" y="1672"/>
                    <a:pt x="0" y="2285"/>
                  </a:cubicBezTo>
                  <a:cubicBezTo>
                    <a:pt x="848" y="2664"/>
                    <a:pt x="1605" y="3277"/>
                    <a:pt x="2141" y="4048"/>
                  </a:cubicBezTo>
                  <a:cubicBezTo>
                    <a:pt x="2924" y="3369"/>
                    <a:pt x="3564" y="2520"/>
                    <a:pt x="4047" y="1594"/>
                  </a:cubicBezTo>
                  <a:cubicBezTo>
                    <a:pt x="3485" y="927"/>
                    <a:pt x="2780" y="379"/>
                    <a:pt x="19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 name="Google Shape;30;p3"/>
          <p:cNvGrpSpPr/>
          <p:nvPr/>
        </p:nvGrpSpPr>
        <p:grpSpPr>
          <a:xfrm rot="3141898">
            <a:off x="1736901" y="4606750"/>
            <a:ext cx="464799" cy="318213"/>
            <a:chOff x="0" y="2448138"/>
            <a:chExt cx="626950" cy="429225"/>
          </a:xfrm>
        </p:grpSpPr>
        <p:sp>
          <p:nvSpPr>
            <p:cNvPr id="31" name="Google Shape;31;p3"/>
            <p:cNvSpPr/>
            <p:nvPr/>
          </p:nvSpPr>
          <p:spPr>
            <a:xfrm>
              <a:off x="0" y="2448138"/>
              <a:ext cx="626950" cy="429225"/>
            </a:xfrm>
            <a:custGeom>
              <a:avLst/>
              <a:gdLst/>
              <a:ahLst/>
              <a:cxnLst/>
              <a:rect l="l" t="t" r="r" b="b"/>
              <a:pathLst>
                <a:path w="25078" h="17169" extrusionOk="0">
                  <a:moveTo>
                    <a:pt x="22317" y="0"/>
                  </a:moveTo>
                  <a:cubicBezTo>
                    <a:pt x="20552" y="0"/>
                    <a:pt x="18447" y="626"/>
                    <a:pt x="17912" y="1317"/>
                  </a:cubicBezTo>
                  <a:cubicBezTo>
                    <a:pt x="16489" y="3145"/>
                    <a:pt x="17795" y="5808"/>
                    <a:pt x="17455" y="8093"/>
                  </a:cubicBezTo>
                  <a:cubicBezTo>
                    <a:pt x="17024" y="10965"/>
                    <a:pt x="14035" y="12780"/>
                    <a:pt x="11175" y="13302"/>
                  </a:cubicBezTo>
                  <a:cubicBezTo>
                    <a:pt x="8317" y="13824"/>
                    <a:pt x="5353" y="13472"/>
                    <a:pt x="2507" y="14085"/>
                  </a:cubicBezTo>
                  <a:cubicBezTo>
                    <a:pt x="1724" y="14242"/>
                    <a:pt x="888" y="14529"/>
                    <a:pt x="444" y="15195"/>
                  </a:cubicBezTo>
                  <a:cubicBezTo>
                    <a:pt x="0" y="15874"/>
                    <a:pt x="249" y="16997"/>
                    <a:pt x="1045" y="17153"/>
                  </a:cubicBezTo>
                  <a:cubicBezTo>
                    <a:pt x="1103" y="17164"/>
                    <a:pt x="1162" y="17169"/>
                    <a:pt x="1220" y="17169"/>
                  </a:cubicBezTo>
                  <a:cubicBezTo>
                    <a:pt x="1589" y="17169"/>
                    <a:pt x="1949" y="16972"/>
                    <a:pt x="2298" y="16814"/>
                  </a:cubicBezTo>
                  <a:cubicBezTo>
                    <a:pt x="6371" y="14894"/>
                    <a:pt x="11476" y="16553"/>
                    <a:pt x="15536" y="14581"/>
                  </a:cubicBezTo>
                  <a:cubicBezTo>
                    <a:pt x="18552" y="13106"/>
                    <a:pt x="20444" y="9582"/>
                    <a:pt x="19974" y="6240"/>
                  </a:cubicBezTo>
                  <a:cubicBezTo>
                    <a:pt x="19844" y="5378"/>
                    <a:pt x="19622" y="4398"/>
                    <a:pt x="20157" y="3707"/>
                  </a:cubicBezTo>
                  <a:cubicBezTo>
                    <a:pt x="20719" y="2988"/>
                    <a:pt x="21802" y="3014"/>
                    <a:pt x="22729" y="3002"/>
                  </a:cubicBezTo>
                  <a:cubicBezTo>
                    <a:pt x="23643" y="2976"/>
                    <a:pt x="24792" y="2623"/>
                    <a:pt x="24909" y="1709"/>
                  </a:cubicBezTo>
                  <a:cubicBezTo>
                    <a:pt x="25077" y="454"/>
                    <a:pt x="23820" y="0"/>
                    <a:pt x="223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a:off x="376325" y="2683738"/>
              <a:ext cx="101200" cy="101200"/>
            </a:xfrm>
            <a:custGeom>
              <a:avLst/>
              <a:gdLst/>
              <a:ahLst/>
              <a:cxnLst/>
              <a:rect l="l" t="t" r="r" b="b"/>
              <a:pathLst>
                <a:path w="4048" h="4048" extrusionOk="0">
                  <a:moveTo>
                    <a:pt x="1984" y="1"/>
                  </a:moveTo>
                  <a:cubicBezTo>
                    <a:pt x="1553" y="915"/>
                    <a:pt x="848" y="1672"/>
                    <a:pt x="0" y="2285"/>
                  </a:cubicBezTo>
                  <a:cubicBezTo>
                    <a:pt x="848" y="2664"/>
                    <a:pt x="1605" y="3277"/>
                    <a:pt x="2141" y="4048"/>
                  </a:cubicBezTo>
                  <a:cubicBezTo>
                    <a:pt x="2924" y="3369"/>
                    <a:pt x="3564" y="2520"/>
                    <a:pt x="4047" y="1594"/>
                  </a:cubicBezTo>
                  <a:cubicBezTo>
                    <a:pt x="3485" y="927"/>
                    <a:pt x="2780" y="379"/>
                    <a:pt x="19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 name="Google Shape;33;p3"/>
          <p:cNvGrpSpPr/>
          <p:nvPr/>
        </p:nvGrpSpPr>
        <p:grpSpPr>
          <a:xfrm rot="-9407039">
            <a:off x="2311693" y="4586266"/>
            <a:ext cx="535781" cy="261577"/>
            <a:chOff x="107375" y="2848613"/>
            <a:chExt cx="729800" cy="356300"/>
          </a:xfrm>
        </p:grpSpPr>
        <p:sp>
          <p:nvSpPr>
            <p:cNvPr id="34" name="Google Shape;34;p3"/>
            <p:cNvSpPr/>
            <p:nvPr/>
          </p:nvSpPr>
          <p:spPr>
            <a:xfrm>
              <a:off x="107375" y="2848613"/>
              <a:ext cx="729800" cy="356300"/>
            </a:xfrm>
            <a:custGeom>
              <a:avLst/>
              <a:gdLst/>
              <a:ahLst/>
              <a:cxnLst/>
              <a:rect l="l" t="t" r="r" b="b"/>
              <a:pathLst>
                <a:path w="29192" h="14252" extrusionOk="0">
                  <a:moveTo>
                    <a:pt x="22650" y="1"/>
                  </a:moveTo>
                  <a:cubicBezTo>
                    <a:pt x="21451" y="1"/>
                    <a:pt x="20374" y="482"/>
                    <a:pt x="19779" y="1683"/>
                  </a:cubicBezTo>
                  <a:cubicBezTo>
                    <a:pt x="19282" y="2675"/>
                    <a:pt x="19230" y="3836"/>
                    <a:pt x="18760" y="4842"/>
                  </a:cubicBezTo>
                  <a:cubicBezTo>
                    <a:pt x="17938" y="6617"/>
                    <a:pt x="15940" y="7596"/>
                    <a:pt x="13996" y="7857"/>
                  </a:cubicBezTo>
                  <a:cubicBezTo>
                    <a:pt x="13461" y="7929"/>
                    <a:pt x="12923" y="7957"/>
                    <a:pt x="12382" y="7957"/>
                  </a:cubicBezTo>
                  <a:cubicBezTo>
                    <a:pt x="10973" y="7957"/>
                    <a:pt x="9549" y="7771"/>
                    <a:pt x="8134" y="7714"/>
                  </a:cubicBezTo>
                  <a:cubicBezTo>
                    <a:pt x="7890" y="7704"/>
                    <a:pt x="7644" y="7699"/>
                    <a:pt x="7397" y="7699"/>
                  </a:cubicBezTo>
                  <a:cubicBezTo>
                    <a:pt x="5666" y="7699"/>
                    <a:pt x="3900" y="7971"/>
                    <a:pt x="2494" y="8954"/>
                  </a:cubicBezTo>
                  <a:cubicBezTo>
                    <a:pt x="889" y="10090"/>
                    <a:pt x="1" y="12400"/>
                    <a:pt x="979" y="14085"/>
                  </a:cubicBezTo>
                  <a:cubicBezTo>
                    <a:pt x="1169" y="14201"/>
                    <a:pt x="1380" y="14252"/>
                    <a:pt x="1597" y="14252"/>
                  </a:cubicBezTo>
                  <a:cubicBezTo>
                    <a:pt x="2036" y="14252"/>
                    <a:pt x="2497" y="14043"/>
                    <a:pt x="2847" y="13745"/>
                  </a:cubicBezTo>
                  <a:cubicBezTo>
                    <a:pt x="3369" y="13314"/>
                    <a:pt x="3721" y="12714"/>
                    <a:pt x="4217" y="12244"/>
                  </a:cubicBezTo>
                  <a:cubicBezTo>
                    <a:pt x="5341" y="11165"/>
                    <a:pt x="6987" y="10879"/>
                    <a:pt x="8581" y="10879"/>
                  </a:cubicBezTo>
                  <a:cubicBezTo>
                    <a:pt x="8839" y="10879"/>
                    <a:pt x="9095" y="10887"/>
                    <a:pt x="9348" y="10899"/>
                  </a:cubicBezTo>
                  <a:cubicBezTo>
                    <a:pt x="10829" y="10982"/>
                    <a:pt x="12302" y="11180"/>
                    <a:pt x="13773" y="11180"/>
                  </a:cubicBezTo>
                  <a:cubicBezTo>
                    <a:pt x="14156" y="11180"/>
                    <a:pt x="14539" y="11167"/>
                    <a:pt x="14922" y="11134"/>
                  </a:cubicBezTo>
                  <a:cubicBezTo>
                    <a:pt x="16789" y="10964"/>
                    <a:pt x="18708" y="10247"/>
                    <a:pt x="19792" y="8732"/>
                  </a:cubicBezTo>
                  <a:cubicBezTo>
                    <a:pt x="20967" y="7087"/>
                    <a:pt x="21084" y="4646"/>
                    <a:pt x="22781" y="3523"/>
                  </a:cubicBezTo>
                  <a:cubicBezTo>
                    <a:pt x="23217" y="3236"/>
                    <a:pt x="23741" y="3096"/>
                    <a:pt x="24263" y="3096"/>
                  </a:cubicBezTo>
                  <a:cubicBezTo>
                    <a:pt x="25165" y="3096"/>
                    <a:pt x="26064" y="3513"/>
                    <a:pt x="26502" y="4306"/>
                  </a:cubicBezTo>
                  <a:cubicBezTo>
                    <a:pt x="27194" y="5547"/>
                    <a:pt x="26280" y="7413"/>
                    <a:pt x="24857" y="7453"/>
                  </a:cubicBezTo>
                  <a:cubicBezTo>
                    <a:pt x="24830" y="7454"/>
                    <a:pt x="24802" y="7455"/>
                    <a:pt x="24774" y="7455"/>
                  </a:cubicBezTo>
                  <a:cubicBezTo>
                    <a:pt x="24336" y="7455"/>
                    <a:pt x="23891" y="7319"/>
                    <a:pt x="23465" y="7319"/>
                  </a:cubicBezTo>
                  <a:cubicBezTo>
                    <a:pt x="23309" y="7319"/>
                    <a:pt x="23154" y="7337"/>
                    <a:pt x="23004" y="7387"/>
                  </a:cubicBezTo>
                  <a:cubicBezTo>
                    <a:pt x="21998" y="7727"/>
                    <a:pt x="21972" y="9319"/>
                    <a:pt x="22807" y="9972"/>
                  </a:cubicBezTo>
                  <a:cubicBezTo>
                    <a:pt x="23198" y="10282"/>
                    <a:pt x="23679" y="10412"/>
                    <a:pt x="24179" y="10412"/>
                  </a:cubicBezTo>
                  <a:cubicBezTo>
                    <a:pt x="24733" y="10412"/>
                    <a:pt x="25309" y="10252"/>
                    <a:pt x="25810" y="9998"/>
                  </a:cubicBezTo>
                  <a:cubicBezTo>
                    <a:pt x="28029" y="8889"/>
                    <a:pt x="29192" y="6029"/>
                    <a:pt x="28395" y="3680"/>
                  </a:cubicBezTo>
                  <a:cubicBezTo>
                    <a:pt x="27750" y="1803"/>
                    <a:pt x="24970" y="1"/>
                    <a:pt x="226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a:off x="321475" y="3042113"/>
              <a:ext cx="119475" cy="85850"/>
            </a:xfrm>
            <a:custGeom>
              <a:avLst/>
              <a:gdLst/>
              <a:ahLst/>
              <a:cxnLst/>
              <a:rect l="l" t="t" r="r" b="b"/>
              <a:pathLst>
                <a:path w="4779" h="3434" extrusionOk="0">
                  <a:moveTo>
                    <a:pt x="1" y="0"/>
                  </a:moveTo>
                  <a:lnTo>
                    <a:pt x="1" y="0"/>
                  </a:lnTo>
                  <a:cubicBezTo>
                    <a:pt x="666" y="914"/>
                    <a:pt x="1006" y="2049"/>
                    <a:pt x="993" y="3172"/>
                  </a:cubicBezTo>
                  <a:cubicBezTo>
                    <a:pt x="2220" y="3250"/>
                    <a:pt x="3460" y="3394"/>
                    <a:pt x="4687" y="3433"/>
                  </a:cubicBezTo>
                  <a:cubicBezTo>
                    <a:pt x="4779" y="2350"/>
                    <a:pt x="4661" y="1240"/>
                    <a:pt x="4348" y="196"/>
                  </a:cubicBezTo>
                  <a:cubicBezTo>
                    <a:pt x="4161" y="202"/>
                    <a:pt x="3974" y="205"/>
                    <a:pt x="3787" y="205"/>
                  </a:cubicBezTo>
                  <a:cubicBezTo>
                    <a:pt x="2532" y="205"/>
                    <a:pt x="1261" y="68"/>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3"/>
          <p:cNvSpPr/>
          <p:nvPr/>
        </p:nvSpPr>
        <p:spPr>
          <a:xfrm>
            <a:off x="-598800" y="2784000"/>
            <a:ext cx="1604609" cy="568714"/>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305"/>
        <p:cNvGrpSpPr/>
        <p:nvPr/>
      </p:nvGrpSpPr>
      <p:grpSpPr>
        <a:xfrm>
          <a:off x="0" y="0"/>
          <a:ext cx="0" cy="0"/>
          <a:chOff x="0" y="0"/>
          <a:chExt cx="0" cy="0"/>
        </a:xfrm>
      </p:grpSpPr>
      <p:sp>
        <p:nvSpPr>
          <p:cNvPr id="306" name="Google Shape;306;p13"/>
          <p:cNvSpPr txBox="1">
            <a:spLocks noGrp="1"/>
          </p:cNvSpPr>
          <p:nvPr>
            <p:ph type="title"/>
          </p:nvPr>
        </p:nvSpPr>
        <p:spPr>
          <a:xfrm>
            <a:off x="720000" y="539400"/>
            <a:ext cx="7704000" cy="484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07" name="Google Shape;307;p13"/>
          <p:cNvSpPr txBox="1">
            <a:spLocks noGrp="1"/>
          </p:cNvSpPr>
          <p:nvPr>
            <p:ph type="title" idx="2"/>
          </p:nvPr>
        </p:nvSpPr>
        <p:spPr>
          <a:xfrm>
            <a:off x="720000" y="1693525"/>
            <a:ext cx="2305500" cy="44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08" name="Google Shape;308;p13"/>
          <p:cNvSpPr txBox="1">
            <a:spLocks noGrp="1"/>
          </p:cNvSpPr>
          <p:nvPr>
            <p:ph type="subTitle" idx="1"/>
          </p:nvPr>
        </p:nvSpPr>
        <p:spPr>
          <a:xfrm>
            <a:off x="720000" y="2101959"/>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09" name="Google Shape;309;p13"/>
          <p:cNvSpPr txBox="1">
            <a:spLocks noGrp="1"/>
          </p:cNvSpPr>
          <p:nvPr>
            <p:ph type="title" idx="3"/>
          </p:nvPr>
        </p:nvSpPr>
        <p:spPr>
          <a:xfrm>
            <a:off x="3419271" y="1693525"/>
            <a:ext cx="2305500" cy="44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10" name="Google Shape;310;p13"/>
          <p:cNvSpPr txBox="1">
            <a:spLocks noGrp="1"/>
          </p:cNvSpPr>
          <p:nvPr>
            <p:ph type="subTitle" idx="4"/>
          </p:nvPr>
        </p:nvSpPr>
        <p:spPr>
          <a:xfrm>
            <a:off x="3419269" y="2101959"/>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1" name="Google Shape;311;p13"/>
          <p:cNvSpPr txBox="1">
            <a:spLocks noGrp="1"/>
          </p:cNvSpPr>
          <p:nvPr>
            <p:ph type="title" idx="5"/>
          </p:nvPr>
        </p:nvSpPr>
        <p:spPr>
          <a:xfrm>
            <a:off x="720000" y="3391113"/>
            <a:ext cx="2305500" cy="44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atin typeface="Fredoka One"/>
                <a:ea typeface="Fredoka One"/>
                <a:cs typeface="Fredoka One"/>
                <a:sym typeface="Fredoka One"/>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12" name="Google Shape;312;p13"/>
          <p:cNvSpPr txBox="1">
            <a:spLocks noGrp="1"/>
          </p:cNvSpPr>
          <p:nvPr>
            <p:ph type="subTitle" idx="6"/>
          </p:nvPr>
        </p:nvSpPr>
        <p:spPr>
          <a:xfrm>
            <a:off x="720000" y="3788525"/>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3" name="Google Shape;313;p13"/>
          <p:cNvSpPr txBox="1">
            <a:spLocks noGrp="1"/>
          </p:cNvSpPr>
          <p:nvPr>
            <p:ph type="title" idx="7"/>
          </p:nvPr>
        </p:nvSpPr>
        <p:spPr>
          <a:xfrm>
            <a:off x="3419271" y="3391113"/>
            <a:ext cx="2305500" cy="44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atin typeface="Fredoka One"/>
                <a:ea typeface="Fredoka One"/>
                <a:cs typeface="Fredoka One"/>
                <a:sym typeface="Fredoka One"/>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14" name="Google Shape;314;p13"/>
          <p:cNvSpPr txBox="1">
            <a:spLocks noGrp="1"/>
          </p:cNvSpPr>
          <p:nvPr>
            <p:ph type="subTitle" idx="8"/>
          </p:nvPr>
        </p:nvSpPr>
        <p:spPr>
          <a:xfrm>
            <a:off x="3419274" y="3788525"/>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5" name="Google Shape;315;p13"/>
          <p:cNvSpPr txBox="1">
            <a:spLocks noGrp="1"/>
          </p:cNvSpPr>
          <p:nvPr>
            <p:ph type="title" idx="9"/>
          </p:nvPr>
        </p:nvSpPr>
        <p:spPr>
          <a:xfrm>
            <a:off x="6118549" y="1693525"/>
            <a:ext cx="2305500" cy="44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16" name="Google Shape;316;p13"/>
          <p:cNvSpPr txBox="1">
            <a:spLocks noGrp="1"/>
          </p:cNvSpPr>
          <p:nvPr>
            <p:ph type="subTitle" idx="13"/>
          </p:nvPr>
        </p:nvSpPr>
        <p:spPr>
          <a:xfrm>
            <a:off x="6118545" y="2101959"/>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7" name="Google Shape;317;p13"/>
          <p:cNvSpPr txBox="1">
            <a:spLocks noGrp="1"/>
          </p:cNvSpPr>
          <p:nvPr>
            <p:ph type="title" idx="14"/>
          </p:nvPr>
        </p:nvSpPr>
        <p:spPr>
          <a:xfrm>
            <a:off x="6118549" y="3391113"/>
            <a:ext cx="2305500" cy="4473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atin typeface="Fredoka One"/>
                <a:ea typeface="Fredoka One"/>
                <a:cs typeface="Fredoka One"/>
                <a:sym typeface="Fredoka One"/>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318" name="Google Shape;318;p13"/>
          <p:cNvSpPr txBox="1">
            <a:spLocks noGrp="1"/>
          </p:cNvSpPr>
          <p:nvPr>
            <p:ph type="subTitle" idx="15"/>
          </p:nvPr>
        </p:nvSpPr>
        <p:spPr>
          <a:xfrm>
            <a:off x="6118549" y="3788525"/>
            <a:ext cx="23055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19" name="Google Shape;319;p13"/>
          <p:cNvSpPr txBox="1">
            <a:spLocks noGrp="1"/>
          </p:cNvSpPr>
          <p:nvPr>
            <p:ph type="title" idx="16" hasCustomPrompt="1"/>
          </p:nvPr>
        </p:nvSpPr>
        <p:spPr>
          <a:xfrm>
            <a:off x="720000" y="1128325"/>
            <a:ext cx="2305500" cy="4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2"/>
              </a:buClr>
              <a:buSzPts val="2500"/>
              <a:buNone/>
              <a:defRPr sz="3000">
                <a:solidFill>
                  <a:schemeClr val="dk2"/>
                </a:solidFill>
              </a:defRPr>
            </a:lvl1pPr>
            <a:lvl2pPr lvl="1" algn="ctr" rtl="0">
              <a:spcBef>
                <a:spcPts val="0"/>
              </a:spcBef>
              <a:spcAft>
                <a:spcPts val="0"/>
              </a:spcAft>
              <a:buClr>
                <a:schemeClr val="dk2"/>
              </a:buClr>
              <a:buSzPts val="2500"/>
              <a:buNone/>
              <a:defRPr sz="2500">
                <a:solidFill>
                  <a:schemeClr val="dk2"/>
                </a:solidFill>
              </a:defRPr>
            </a:lvl2pPr>
            <a:lvl3pPr lvl="2" algn="ctr" rtl="0">
              <a:spcBef>
                <a:spcPts val="0"/>
              </a:spcBef>
              <a:spcAft>
                <a:spcPts val="0"/>
              </a:spcAft>
              <a:buClr>
                <a:schemeClr val="dk2"/>
              </a:buClr>
              <a:buSzPts val="2500"/>
              <a:buNone/>
              <a:defRPr sz="2500">
                <a:solidFill>
                  <a:schemeClr val="dk2"/>
                </a:solidFill>
              </a:defRPr>
            </a:lvl3pPr>
            <a:lvl4pPr lvl="3" algn="ctr" rtl="0">
              <a:spcBef>
                <a:spcPts val="0"/>
              </a:spcBef>
              <a:spcAft>
                <a:spcPts val="0"/>
              </a:spcAft>
              <a:buClr>
                <a:schemeClr val="dk2"/>
              </a:buClr>
              <a:buSzPts val="2500"/>
              <a:buNone/>
              <a:defRPr sz="2500">
                <a:solidFill>
                  <a:schemeClr val="dk2"/>
                </a:solidFill>
              </a:defRPr>
            </a:lvl4pPr>
            <a:lvl5pPr lvl="4" algn="ctr" rtl="0">
              <a:spcBef>
                <a:spcPts val="0"/>
              </a:spcBef>
              <a:spcAft>
                <a:spcPts val="0"/>
              </a:spcAft>
              <a:buClr>
                <a:schemeClr val="dk2"/>
              </a:buClr>
              <a:buSzPts val="2500"/>
              <a:buNone/>
              <a:defRPr sz="2500">
                <a:solidFill>
                  <a:schemeClr val="dk2"/>
                </a:solidFill>
              </a:defRPr>
            </a:lvl5pPr>
            <a:lvl6pPr lvl="5" algn="ctr" rtl="0">
              <a:spcBef>
                <a:spcPts val="0"/>
              </a:spcBef>
              <a:spcAft>
                <a:spcPts val="0"/>
              </a:spcAft>
              <a:buClr>
                <a:schemeClr val="dk2"/>
              </a:buClr>
              <a:buSzPts val="2500"/>
              <a:buNone/>
              <a:defRPr sz="2500">
                <a:solidFill>
                  <a:schemeClr val="dk2"/>
                </a:solidFill>
              </a:defRPr>
            </a:lvl6pPr>
            <a:lvl7pPr lvl="6" algn="ctr" rtl="0">
              <a:spcBef>
                <a:spcPts val="0"/>
              </a:spcBef>
              <a:spcAft>
                <a:spcPts val="0"/>
              </a:spcAft>
              <a:buClr>
                <a:schemeClr val="dk2"/>
              </a:buClr>
              <a:buSzPts val="2500"/>
              <a:buNone/>
              <a:defRPr sz="2500">
                <a:solidFill>
                  <a:schemeClr val="dk2"/>
                </a:solidFill>
              </a:defRPr>
            </a:lvl7pPr>
            <a:lvl8pPr lvl="7" algn="ctr" rtl="0">
              <a:spcBef>
                <a:spcPts val="0"/>
              </a:spcBef>
              <a:spcAft>
                <a:spcPts val="0"/>
              </a:spcAft>
              <a:buClr>
                <a:schemeClr val="dk2"/>
              </a:buClr>
              <a:buSzPts val="2500"/>
              <a:buNone/>
              <a:defRPr sz="2500">
                <a:solidFill>
                  <a:schemeClr val="dk2"/>
                </a:solidFill>
              </a:defRPr>
            </a:lvl8pPr>
            <a:lvl9pPr lvl="8" algn="ctr" rtl="0">
              <a:spcBef>
                <a:spcPts val="0"/>
              </a:spcBef>
              <a:spcAft>
                <a:spcPts val="0"/>
              </a:spcAft>
              <a:buClr>
                <a:schemeClr val="dk2"/>
              </a:buClr>
              <a:buSzPts val="2500"/>
              <a:buNone/>
              <a:defRPr sz="2500">
                <a:solidFill>
                  <a:schemeClr val="dk2"/>
                </a:solidFill>
              </a:defRPr>
            </a:lvl9pPr>
          </a:lstStyle>
          <a:p>
            <a:r>
              <a:t>xx%</a:t>
            </a:r>
          </a:p>
        </p:txBody>
      </p:sp>
      <p:sp>
        <p:nvSpPr>
          <p:cNvPr id="320" name="Google Shape;320;p13"/>
          <p:cNvSpPr txBox="1">
            <a:spLocks noGrp="1"/>
          </p:cNvSpPr>
          <p:nvPr>
            <p:ph type="title" idx="17" hasCustomPrompt="1"/>
          </p:nvPr>
        </p:nvSpPr>
        <p:spPr>
          <a:xfrm>
            <a:off x="3419275" y="1128325"/>
            <a:ext cx="2305500" cy="4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2"/>
              </a:buClr>
              <a:buSzPts val="2500"/>
              <a:buNone/>
              <a:defRPr sz="3000">
                <a:solidFill>
                  <a:schemeClr val="dk2"/>
                </a:solidFill>
              </a:defRPr>
            </a:lvl1pPr>
            <a:lvl2pPr lvl="1" algn="ctr" rtl="0">
              <a:spcBef>
                <a:spcPts val="0"/>
              </a:spcBef>
              <a:spcAft>
                <a:spcPts val="0"/>
              </a:spcAft>
              <a:buClr>
                <a:schemeClr val="dk2"/>
              </a:buClr>
              <a:buSzPts val="2500"/>
              <a:buNone/>
              <a:defRPr sz="2500">
                <a:solidFill>
                  <a:schemeClr val="dk2"/>
                </a:solidFill>
              </a:defRPr>
            </a:lvl2pPr>
            <a:lvl3pPr lvl="2" algn="ctr" rtl="0">
              <a:spcBef>
                <a:spcPts val="0"/>
              </a:spcBef>
              <a:spcAft>
                <a:spcPts val="0"/>
              </a:spcAft>
              <a:buClr>
                <a:schemeClr val="dk2"/>
              </a:buClr>
              <a:buSzPts val="2500"/>
              <a:buNone/>
              <a:defRPr sz="2500">
                <a:solidFill>
                  <a:schemeClr val="dk2"/>
                </a:solidFill>
              </a:defRPr>
            </a:lvl3pPr>
            <a:lvl4pPr lvl="3" algn="ctr" rtl="0">
              <a:spcBef>
                <a:spcPts val="0"/>
              </a:spcBef>
              <a:spcAft>
                <a:spcPts val="0"/>
              </a:spcAft>
              <a:buClr>
                <a:schemeClr val="dk2"/>
              </a:buClr>
              <a:buSzPts val="2500"/>
              <a:buNone/>
              <a:defRPr sz="2500">
                <a:solidFill>
                  <a:schemeClr val="dk2"/>
                </a:solidFill>
              </a:defRPr>
            </a:lvl4pPr>
            <a:lvl5pPr lvl="4" algn="ctr" rtl="0">
              <a:spcBef>
                <a:spcPts val="0"/>
              </a:spcBef>
              <a:spcAft>
                <a:spcPts val="0"/>
              </a:spcAft>
              <a:buClr>
                <a:schemeClr val="dk2"/>
              </a:buClr>
              <a:buSzPts val="2500"/>
              <a:buNone/>
              <a:defRPr sz="2500">
                <a:solidFill>
                  <a:schemeClr val="dk2"/>
                </a:solidFill>
              </a:defRPr>
            </a:lvl5pPr>
            <a:lvl6pPr lvl="5" algn="ctr" rtl="0">
              <a:spcBef>
                <a:spcPts val="0"/>
              </a:spcBef>
              <a:spcAft>
                <a:spcPts val="0"/>
              </a:spcAft>
              <a:buClr>
                <a:schemeClr val="dk2"/>
              </a:buClr>
              <a:buSzPts val="2500"/>
              <a:buNone/>
              <a:defRPr sz="2500">
                <a:solidFill>
                  <a:schemeClr val="dk2"/>
                </a:solidFill>
              </a:defRPr>
            </a:lvl6pPr>
            <a:lvl7pPr lvl="6" algn="ctr" rtl="0">
              <a:spcBef>
                <a:spcPts val="0"/>
              </a:spcBef>
              <a:spcAft>
                <a:spcPts val="0"/>
              </a:spcAft>
              <a:buClr>
                <a:schemeClr val="dk2"/>
              </a:buClr>
              <a:buSzPts val="2500"/>
              <a:buNone/>
              <a:defRPr sz="2500">
                <a:solidFill>
                  <a:schemeClr val="dk2"/>
                </a:solidFill>
              </a:defRPr>
            </a:lvl7pPr>
            <a:lvl8pPr lvl="7" algn="ctr" rtl="0">
              <a:spcBef>
                <a:spcPts val="0"/>
              </a:spcBef>
              <a:spcAft>
                <a:spcPts val="0"/>
              </a:spcAft>
              <a:buClr>
                <a:schemeClr val="dk2"/>
              </a:buClr>
              <a:buSzPts val="2500"/>
              <a:buNone/>
              <a:defRPr sz="2500">
                <a:solidFill>
                  <a:schemeClr val="dk2"/>
                </a:solidFill>
              </a:defRPr>
            </a:lvl8pPr>
            <a:lvl9pPr lvl="8" algn="ctr" rtl="0">
              <a:spcBef>
                <a:spcPts val="0"/>
              </a:spcBef>
              <a:spcAft>
                <a:spcPts val="0"/>
              </a:spcAft>
              <a:buClr>
                <a:schemeClr val="dk2"/>
              </a:buClr>
              <a:buSzPts val="2500"/>
              <a:buNone/>
              <a:defRPr sz="2500">
                <a:solidFill>
                  <a:schemeClr val="dk2"/>
                </a:solidFill>
              </a:defRPr>
            </a:lvl9pPr>
          </a:lstStyle>
          <a:p>
            <a:r>
              <a:t>xx%</a:t>
            </a:r>
          </a:p>
        </p:txBody>
      </p:sp>
      <p:sp>
        <p:nvSpPr>
          <p:cNvPr id="321" name="Google Shape;321;p13"/>
          <p:cNvSpPr txBox="1">
            <a:spLocks noGrp="1"/>
          </p:cNvSpPr>
          <p:nvPr>
            <p:ph type="title" idx="18" hasCustomPrompt="1"/>
          </p:nvPr>
        </p:nvSpPr>
        <p:spPr>
          <a:xfrm>
            <a:off x="6118550" y="1128325"/>
            <a:ext cx="2305500" cy="4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2"/>
              </a:buClr>
              <a:buSzPts val="2500"/>
              <a:buNone/>
              <a:defRPr sz="3000">
                <a:solidFill>
                  <a:schemeClr val="dk2"/>
                </a:solidFill>
              </a:defRPr>
            </a:lvl1pPr>
            <a:lvl2pPr lvl="1" algn="ctr" rtl="0">
              <a:spcBef>
                <a:spcPts val="0"/>
              </a:spcBef>
              <a:spcAft>
                <a:spcPts val="0"/>
              </a:spcAft>
              <a:buClr>
                <a:schemeClr val="dk2"/>
              </a:buClr>
              <a:buSzPts val="2500"/>
              <a:buNone/>
              <a:defRPr sz="2500">
                <a:solidFill>
                  <a:schemeClr val="dk2"/>
                </a:solidFill>
              </a:defRPr>
            </a:lvl2pPr>
            <a:lvl3pPr lvl="2" algn="ctr" rtl="0">
              <a:spcBef>
                <a:spcPts val="0"/>
              </a:spcBef>
              <a:spcAft>
                <a:spcPts val="0"/>
              </a:spcAft>
              <a:buClr>
                <a:schemeClr val="dk2"/>
              </a:buClr>
              <a:buSzPts val="2500"/>
              <a:buNone/>
              <a:defRPr sz="2500">
                <a:solidFill>
                  <a:schemeClr val="dk2"/>
                </a:solidFill>
              </a:defRPr>
            </a:lvl3pPr>
            <a:lvl4pPr lvl="3" algn="ctr" rtl="0">
              <a:spcBef>
                <a:spcPts val="0"/>
              </a:spcBef>
              <a:spcAft>
                <a:spcPts val="0"/>
              </a:spcAft>
              <a:buClr>
                <a:schemeClr val="dk2"/>
              </a:buClr>
              <a:buSzPts val="2500"/>
              <a:buNone/>
              <a:defRPr sz="2500">
                <a:solidFill>
                  <a:schemeClr val="dk2"/>
                </a:solidFill>
              </a:defRPr>
            </a:lvl4pPr>
            <a:lvl5pPr lvl="4" algn="ctr" rtl="0">
              <a:spcBef>
                <a:spcPts val="0"/>
              </a:spcBef>
              <a:spcAft>
                <a:spcPts val="0"/>
              </a:spcAft>
              <a:buClr>
                <a:schemeClr val="dk2"/>
              </a:buClr>
              <a:buSzPts val="2500"/>
              <a:buNone/>
              <a:defRPr sz="2500">
                <a:solidFill>
                  <a:schemeClr val="dk2"/>
                </a:solidFill>
              </a:defRPr>
            </a:lvl5pPr>
            <a:lvl6pPr lvl="5" algn="ctr" rtl="0">
              <a:spcBef>
                <a:spcPts val="0"/>
              </a:spcBef>
              <a:spcAft>
                <a:spcPts val="0"/>
              </a:spcAft>
              <a:buClr>
                <a:schemeClr val="dk2"/>
              </a:buClr>
              <a:buSzPts val="2500"/>
              <a:buNone/>
              <a:defRPr sz="2500">
                <a:solidFill>
                  <a:schemeClr val="dk2"/>
                </a:solidFill>
              </a:defRPr>
            </a:lvl6pPr>
            <a:lvl7pPr lvl="6" algn="ctr" rtl="0">
              <a:spcBef>
                <a:spcPts val="0"/>
              </a:spcBef>
              <a:spcAft>
                <a:spcPts val="0"/>
              </a:spcAft>
              <a:buClr>
                <a:schemeClr val="dk2"/>
              </a:buClr>
              <a:buSzPts val="2500"/>
              <a:buNone/>
              <a:defRPr sz="2500">
                <a:solidFill>
                  <a:schemeClr val="dk2"/>
                </a:solidFill>
              </a:defRPr>
            </a:lvl7pPr>
            <a:lvl8pPr lvl="7" algn="ctr" rtl="0">
              <a:spcBef>
                <a:spcPts val="0"/>
              </a:spcBef>
              <a:spcAft>
                <a:spcPts val="0"/>
              </a:spcAft>
              <a:buClr>
                <a:schemeClr val="dk2"/>
              </a:buClr>
              <a:buSzPts val="2500"/>
              <a:buNone/>
              <a:defRPr sz="2500">
                <a:solidFill>
                  <a:schemeClr val="dk2"/>
                </a:solidFill>
              </a:defRPr>
            </a:lvl8pPr>
            <a:lvl9pPr lvl="8" algn="ctr" rtl="0">
              <a:spcBef>
                <a:spcPts val="0"/>
              </a:spcBef>
              <a:spcAft>
                <a:spcPts val="0"/>
              </a:spcAft>
              <a:buClr>
                <a:schemeClr val="dk2"/>
              </a:buClr>
              <a:buSzPts val="2500"/>
              <a:buNone/>
              <a:defRPr sz="2500">
                <a:solidFill>
                  <a:schemeClr val="dk2"/>
                </a:solidFill>
              </a:defRPr>
            </a:lvl9pPr>
          </a:lstStyle>
          <a:p>
            <a:r>
              <a:t>xx%</a:t>
            </a:r>
          </a:p>
        </p:txBody>
      </p:sp>
      <p:sp>
        <p:nvSpPr>
          <p:cNvPr id="322" name="Google Shape;322;p13"/>
          <p:cNvSpPr txBox="1">
            <a:spLocks noGrp="1"/>
          </p:cNvSpPr>
          <p:nvPr>
            <p:ph type="title" idx="19" hasCustomPrompt="1"/>
          </p:nvPr>
        </p:nvSpPr>
        <p:spPr>
          <a:xfrm>
            <a:off x="720000" y="2825850"/>
            <a:ext cx="2305500" cy="4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2"/>
              </a:buClr>
              <a:buSzPts val="2500"/>
              <a:buNone/>
              <a:defRPr sz="3000">
                <a:solidFill>
                  <a:schemeClr val="dk2"/>
                </a:solidFill>
                <a:latin typeface="Fredoka One"/>
                <a:ea typeface="Fredoka One"/>
                <a:cs typeface="Fredoka One"/>
                <a:sym typeface="Fredoka One"/>
              </a:defRPr>
            </a:lvl1pPr>
            <a:lvl2pPr lvl="1" algn="ctr" rtl="0">
              <a:spcBef>
                <a:spcPts val="0"/>
              </a:spcBef>
              <a:spcAft>
                <a:spcPts val="0"/>
              </a:spcAft>
              <a:buClr>
                <a:schemeClr val="dk2"/>
              </a:buClr>
              <a:buSzPts val="2500"/>
              <a:buNone/>
              <a:defRPr sz="2500">
                <a:solidFill>
                  <a:schemeClr val="dk2"/>
                </a:solidFill>
              </a:defRPr>
            </a:lvl2pPr>
            <a:lvl3pPr lvl="2" algn="ctr" rtl="0">
              <a:spcBef>
                <a:spcPts val="0"/>
              </a:spcBef>
              <a:spcAft>
                <a:spcPts val="0"/>
              </a:spcAft>
              <a:buClr>
                <a:schemeClr val="dk2"/>
              </a:buClr>
              <a:buSzPts val="2500"/>
              <a:buNone/>
              <a:defRPr sz="2500">
                <a:solidFill>
                  <a:schemeClr val="dk2"/>
                </a:solidFill>
              </a:defRPr>
            </a:lvl3pPr>
            <a:lvl4pPr lvl="3" algn="ctr" rtl="0">
              <a:spcBef>
                <a:spcPts val="0"/>
              </a:spcBef>
              <a:spcAft>
                <a:spcPts val="0"/>
              </a:spcAft>
              <a:buClr>
                <a:schemeClr val="dk2"/>
              </a:buClr>
              <a:buSzPts val="2500"/>
              <a:buNone/>
              <a:defRPr sz="2500">
                <a:solidFill>
                  <a:schemeClr val="dk2"/>
                </a:solidFill>
              </a:defRPr>
            </a:lvl4pPr>
            <a:lvl5pPr lvl="4" algn="ctr" rtl="0">
              <a:spcBef>
                <a:spcPts val="0"/>
              </a:spcBef>
              <a:spcAft>
                <a:spcPts val="0"/>
              </a:spcAft>
              <a:buClr>
                <a:schemeClr val="dk2"/>
              </a:buClr>
              <a:buSzPts val="2500"/>
              <a:buNone/>
              <a:defRPr sz="2500">
                <a:solidFill>
                  <a:schemeClr val="dk2"/>
                </a:solidFill>
              </a:defRPr>
            </a:lvl5pPr>
            <a:lvl6pPr lvl="5" algn="ctr" rtl="0">
              <a:spcBef>
                <a:spcPts val="0"/>
              </a:spcBef>
              <a:spcAft>
                <a:spcPts val="0"/>
              </a:spcAft>
              <a:buClr>
                <a:schemeClr val="dk2"/>
              </a:buClr>
              <a:buSzPts val="2500"/>
              <a:buNone/>
              <a:defRPr sz="2500">
                <a:solidFill>
                  <a:schemeClr val="dk2"/>
                </a:solidFill>
              </a:defRPr>
            </a:lvl6pPr>
            <a:lvl7pPr lvl="6" algn="ctr" rtl="0">
              <a:spcBef>
                <a:spcPts val="0"/>
              </a:spcBef>
              <a:spcAft>
                <a:spcPts val="0"/>
              </a:spcAft>
              <a:buClr>
                <a:schemeClr val="dk2"/>
              </a:buClr>
              <a:buSzPts val="2500"/>
              <a:buNone/>
              <a:defRPr sz="2500">
                <a:solidFill>
                  <a:schemeClr val="dk2"/>
                </a:solidFill>
              </a:defRPr>
            </a:lvl7pPr>
            <a:lvl8pPr lvl="7" algn="ctr" rtl="0">
              <a:spcBef>
                <a:spcPts val="0"/>
              </a:spcBef>
              <a:spcAft>
                <a:spcPts val="0"/>
              </a:spcAft>
              <a:buClr>
                <a:schemeClr val="dk2"/>
              </a:buClr>
              <a:buSzPts val="2500"/>
              <a:buNone/>
              <a:defRPr sz="2500">
                <a:solidFill>
                  <a:schemeClr val="dk2"/>
                </a:solidFill>
              </a:defRPr>
            </a:lvl8pPr>
            <a:lvl9pPr lvl="8" algn="ctr" rtl="0">
              <a:spcBef>
                <a:spcPts val="0"/>
              </a:spcBef>
              <a:spcAft>
                <a:spcPts val="0"/>
              </a:spcAft>
              <a:buClr>
                <a:schemeClr val="dk2"/>
              </a:buClr>
              <a:buSzPts val="2500"/>
              <a:buNone/>
              <a:defRPr sz="2500">
                <a:solidFill>
                  <a:schemeClr val="dk2"/>
                </a:solidFill>
              </a:defRPr>
            </a:lvl9pPr>
          </a:lstStyle>
          <a:p>
            <a:r>
              <a:t>xx%</a:t>
            </a:r>
          </a:p>
        </p:txBody>
      </p:sp>
      <p:sp>
        <p:nvSpPr>
          <p:cNvPr id="323" name="Google Shape;323;p13"/>
          <p:cNvSpPr txBox="1">
            <a:spLocks noGrp="1"/>
          </p:cNvSpPr>
          <p:nvPr>
            <p:ph type="title" idx="20" hasCustomPrompt="1"/>
          </p:nvPr>
        </p:nvSpPr>
        <p:spPr>
          <a:xfrm>
            <a:off x="3419275" y="2825850"/>
            <a:ext cx="2305500" cy="4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2"/>
              </a:buClr>
              <a:buSzPts val="2500"/>
              <a:buNone/>
              <a:defRPr sz="3000">
                <a:solidFill>
                  <a:schemeClr val="dk2"/>
                </a:solidFill>
                <a:latin typeface="Fredoka One"/>
                <a:ea typeface="Fredoka One"/>
                <a:cs typeface="Fredoka One"/>
                <a:sym typeface="Fredoka One"/>
              </a:defRPr>
            </a:lvl1pPr>
            <a:lvl2pPr lvl="1" algn="ctr" rtl="0">
              <a:spcBef>
                <a:spcPts val="0"/>
              </a:spcBef>
              <a:spcAft>
                <a:spcPts val="0"/>
              </a:spcAft>
              <a:buClr>
                <a:schemeClr val="dk2"/>
              </a:buClr>
              <a:buSzPts val="2500"/>
              <a:buNone/>
              <a:defRPr sz="2500">
                <a:solidFill>
                  <a:schemeClr val="dk2"/>
                </a:solidFill>
              </a:defRPr>
            </a:lvl2pPr>
            <a:lvl3pPr lvl="2" algn="ctr" rtl="0">
              <a:spcBef>
                <a:spcPts val="0"/>
              </a:spcBef>
              <a:spcAft>
                <a:spcPts val="0"/>
              </a:spcAft>
              <a:buClr>
                <a:schemeClr val="dk2"/>
              </a:buClr>
              <a:buSzPts val="2500"/>
              <a:buNone/>
              <a:defRPr sz="2500">
                <a:solidFill>
                  <a:schemeClr val="dk2"/>
                </a:solidFill>
              </a:defRPr>
            </a:lvl3pPr>
            <a:lvl4pPr lvl="3" algn="ctr" rtl="0">
              <a:spcBef>
                <a:spcPts val="0"/>
              </a:spcBef>
              <a:spcAft>
                <a:spcPts val="0"/>
              </a:spcAft>
              <a:buClr>
                <a:schemeClr val="dk2"/>
              </a:buClr>
              <a:buSzPts val="2500"/>
              <a:buNone/>
              <a:defRPr sz="2500">
                <a:solidFill>
                  <a:schemeClr val="dk2"/>
                </a:solidFill>
              </a:defRPr>
            </a:lvl4pPr>
            <a:lvl5pPr lvl="4" algn="ctr" rtl="0">
              <a:spcBef>
                <a:spcPts val="0"/>
              </a:spcBef>
              <a:spcAft>
                <a:spcPts val="0"/>
              </a:spcAft>
              <a:buClr>
                <a:schemeClr val="dk2"/>
              </a:buClr>
              <a:buSzPts val="2500"/>
              <a:buNone/>
              <a:defRPr sz="2500">
                <a:solidFill>
                  <a:schemeClr val="dk2"/>
                </a:solidFill>
              </a:defRPr>
            </a:lvl5pPr>
            <a:lvl6pPr lvl="5" algn="ctr" rtl="0">
              <a:spcBef>
                <a:spcPts val="0"/>
              </a:spcBef>
              <a:spcAft>
                <a:spcPts val="0"/>
              </a:spcAft>
              <a:buClr>
                <a:schemeClr val="dk2"/>
              </a:buClr>
              <a:buSzPts val="2500"/>
              <a:buNone/>
              <a:defRPr sz="2500">
                <a:solidFill>
                  <a:schemeClr val="dk2"/>
                </a:solidFill>
              </a:defRPr>
            </a:lvl6pPr>
            <a:lvl7pPr lvl="6" algn="ctr" rtl="0">
              <a:spcBef>
                <a:spcPts val="0"/>
              </a:spcBef>
              <a:spcAft>
                <a:spcPts val="0"/>
              </a:spcAft>
              <a:buClr>
                <a:schemeClr val="dk2"/>
              </a:buClr>
              <a:buSzPts val="2500"/>
              <a:buNone/>
              <a:defRPr sz="2500">
                <a:solidFill>
                  <a:schemeClr val="dk2"/>
                </a:solidFill>
              </a:defRPr>
            </a:lvl7pPr>
            <a:lvl8pPr lvl="7" algn="ctr" rtl="0">
              <a:spcBef>
                <a:spcPts val="0"/>
              </a:spcBef>
              <a:spcAft>
                <a:spcPts val="0"/>
              </a:spcAft>
              <a:buClr>
                <a:schemeClr val="dk2"/>
              </a:buClr>
              <a:buSzPts val="2500"/>
              <a:buNone/>
              <a:defRPr sz="2500">
                <a:solidFill>
                  <a:schemeClr val="dk2"/>
                </a:solidFill>
              </a:defRPr>
            </a:lvl8pPr>
            <a:lvl9pPr lvl="8" algn="ctr" rtl="0">
              <a:spcBef>
                <a:spcPts val="0"/>
              </a:spcBef>
              <a:spcAft>
                <a:spcPts val="0"/>
              </a:spcAft>
              <a:buClr>
                <a:schemeClr val="dk2"/>
              </a:buClr>
              <a:buSzPts val="2500"/>
              <a:buNone/>
              <a:defRPr sz="2500">
                <a:solidFill>
                  <a:schemeClr val="dk2"/>
                </a:solidFill>
              </a:defRPr>
            </a:lvl9pPr>
          </a:lstStyle>
          <a:p>
            <a:r>
              <a:t>xx%</a:t>
            </a:r>
          </a:p>
        </p:txBody>
      </p:sp>
      <p:sp>
        <p:nvSpPr>
          <p:cNvPr id="324" name="Google Shape;324;p13"/>
          <p:cNvSpPr txBox="1">
            <a:spLocks noGrp="1"/>
          </p:cNvSpPr>
          <p:nvPr>
            <p:ph type="title" idx="21" hasCustomPrompt="1"/>
          </p:nvPr>
        </p:nvSpPr>
        <p:spPr>
          <a:xfrm>
            <a:off x="6118550" y="2825850"/>
            <a:ext cx="2305500" cy="4848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2"/>
              </a:buClr>
              <a:buSzPts val="2500"/>
              <a:buNone/>
              <a:defRPr sz="3000">
                <a:solidFill>
                  <a:schemeClr val="dk2"/>
                </a:solidFill>
                <a:latin typeface="Fredoka One"/>
                <a:ea typeface="Fredoka One"/>
                <a:cs typeface="Fredoka One"/>
                <a:sym typeface="Fredoka One"/>
              </a:defRPr>
            </a:lvl1pPr>
            <a:lvl2pPr lvl="1" algn="ctr" rtl="0">
              <a:spcBef>
                <a:spcPts val="0"/>
              </a:spcBef>
              <a:spcAft>
                <a:spcPts val="0"/>
              </a:spcAft>
              <a:buClr>
                <a:schemeClr val="dk2"/>
              </a:buClr>
              <a:buSzPts val="2500"/>
              <a:buNone/>
              <a:defRPr sz="2500">
                <a:solidFill>
                  <a:schemeClr val="dk2"/>
                </a:solidFill>
              </a:defRPr>
            </a:lvl2pPr>
            <a:lvl3pPr lvl="2" algn="ctr" rtl="0">
              <a:spcBef>
                <a:spcPts val="0"/>
              </a:spcBef>
              <a:spcAft>
                <a:spcPts val="0"/>
              </a:spcAft>
              <a:buClr>
                <a:schemeClr val="dk2"/>
              </a:buClr>
              <a:buSzPts val="2500"/>
              <a:buNone/>
              <a:defRPr sz="2500">
                <a:solidFill>
                  <a:schemeClr val="dk2"/>
                </a:solidFill>
              </a:defRPr>
            </a:lvl3pPr>
            <a:lvl4pPr lvl="3" algn="ctr" rtl="0">
              <a:spcBef>
                <a:spcPts val="0"/>
              </a:spcBef>
              <a:spcAft>
                <a:spcPts val="0"/>
              </a:spcAft>
              <a:buClr>
                <a:schemeClr val="dk2"/>
              </a:buClr>
              <a:buSzPts val="2500"/>
              <a:buNone/>
              <a:defRPr sz="2500">
                <a:solidFill>
                  <a:schemeClr val="dk2"/>
                </a:solidFill>
              </a:defRPr>
            </a:lvl4pPr>
            <a:lvl5pPr lvl="4" algn="ctr" rtl="0">
              <a:spcBef>
                <a:spcPts val="0"/>
              </a:spcBef>
              <a:spcAft>
                <a:spcPts val="0"/>
              </a:spcAft>
              <a:buClr>
                <a:schemeClr val="dk2"/>
              </a:buClr>
              <a:buSzPts val="2500"/>
              <a:buNone/>
              <a:defRPr sz="2500">
                <a:solidFill>
                  <a:schemeClr val="dk2"/>
                </a:solidFill>
              </a:defRPr>
            </a:lvl5pPr>
            <a:lvl6pPr lvl="5" algn="ctr" rtl="0">
              <a:spcBef>
                <a:spcPts val="0"/>
              </a:spcBef>
              <a:spcAft>
                <a:spcPts val="0"/>
              </a:spcAft>
              <a:buClr>
                <a:schemeClr val="dk2"/>
              </a:buClr>
              <a:buSzPts val="2500"/>
              <a:buNone/>
              <a:defRPr sz="2500">
                <a:solidFill>
                  <a:schemeClr val="dk2"/>
                </a:solidFill>
              </a:defRPr>
            </a:lvl6pPr>
            <a:lvl7pPr lvl="6" algn="ctr" rtl="0">
              <a:spcBef>
                <a:spcPts val="0"/>
              </a:spcBef>
              <a:spcAft>
                <a:spcPts val="0"/>
              </a:spcAft>
              <a:buClr>
                <a:schemeClr val="dk2"/>
              </a:buClr>
              <a:buSzPts val="2500"/>
              <a:buNone/>
              <a:defRPr sz="2500">
                <a:solidFill>
                  <a:schemeClr val="dk2"/>
                </a:solidFill>
              </a:defRPr>
            </a:lvl7pPr>
            <a:lvl8pPr lvl="7" algn="ctr" rtl="0">
              <a:spcBef>
                <a:spcPts val="0"/>
              </a:spcBef>
              <a:spcAft>
                <a:spcPts val="0"/>
              </a:spcAft>
              <a:buClr>
                <a:schemeClr val="dk2"/>
              </a:buClr>
              <a:buSzPts val="2500"/>
              <a:buNone/>
              <a:defRPr sz="2500">
                <a:solidFill>
                  <a:schemeClr val="dk2"/>
                </a:solidFill>
              </a:defRPr>
            </a:lvl8pPr>
            <a:lvl9pPr lvl="8" algn="ctr" rtl="0">
              <a:spcBef>
                <a:spcPts val="0"/>
              </a:spcBef>
              <a:spcAft>
                <a:spcPts val="0"/>
              </a:spcAft>
              <a:buClr>
                <a:schemeClr val="dk2"/>
              </a:buClr>
              <a:buSzPts val="2500"/>
              <a:buNone/>
              <a:defRPr sz="2500">
                <a:solidFill>
                  <a:schemeClr val="dk2"/>
                </a:solidFill>
              </a:defRPr>
            </a:lvl9pPr>
          </a:lstStyle>
          <a:p>
            <a:r>
              <a:t>xx%</a:t>
            </a:r>
          </a:p>
        </p:txBody>
      </p:sp>
      <p:sp>
        <p:nvSpPr>
          <p:cNvPr id="325" name="Google Shape;325;p13"/>
          <p:cNvSpPr/>
          <p:nvPr/>
        </p:nvSpPr>
        <p:spPr>
          <a:xfrm>
            <a:off x="0" y="4515748"/>
            <a:ext cx="9144000" cy="6276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13"/>
          <p:cNvSpPr/>
          <p:nvPr/>
        </p:nvSpPr>
        <p:spPr>
          <a:xfrm>
            <a:off x="-6807" y="4604099"/>
            <a:ext cx="9143985" cy="539249"/>
          </a:xfrm>
          <a:custGeom>
            <a:avLst/>
            <a:gdLst/>
            <a:ahLst/>
            <a:cxnLst/>
            <a:rect l="l" t="t" r="r" b="b"/>
            <a:pathLst>
              <a:path w="28435" h="8004" extrusionOk="0">
                <a:moveTo>
                  <a:pt x="1" y="1333"/>
                </a:moveTo>
                <a:cubicBezTo>
                  <a:pt x="575" y="1293"/>
                  <a:pt x="1854" y="1098"/>
                  <a:pt x="2481" y="562"/>
                </a:cubicBezTo>
                <a:cubicBezTo>
                  <a:pt x="3773" y="1919"/>
                  <a:pt x="7089" y="1267"/>
                  <a:pt x="8473" y="510"/>
                </a:cubicBezTo>
                <a:cubicBezTo>
                  <a:pt x="10901" y="1724"/>
                  <a:pt x="13578" y="1110"/>
                  <a:pt x="14491" y="379"/>
                </a:cubicBezTo>
                <a:cubicBezTo>
                  <a:pt x="15719" y="1998"/>
                  <a:pt x="19857" y="953"/>
                  <a:pt x="21319" y="1"/>
                </a:cubicBezTo>
                <a:cubicBezTo>
                  <a:pt x="22285" y="601"/>
                  <a:pt x="24843" y="1632"/>
                  <a:pt x="26789" y="53"/>
                </a:cubicBezTo>
                <a:cubicBezTo>
                  <a:pt x="27285" y="680"/>
                  <a:pt x="27886" y="901"/>
                  <a:pt x="28434" y="1136"/>
                </a:cubicBezTo>
                <a:lnTo>
                  <a:pt x="28434" y="8003"/>
                </a:lnTo>
                <a:lnTo>
                  <a:pt x="1" y="8003"/>
                </a:lnTo>
                <a:close/>
              </a:path>
            </a:pathLst>
          </a:custGeom>
          <a:solidFill>
            <a:srgbClr val="191919">
              <a:alpha val="16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13"/>
          <p:cNvSpPr/>
          <p:nvPr/>
        </p:nvSpPr>
        <p:spPr>
          <a:xfrm>
            <a:off x="-500975" y="548938"/>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13"/>
          <p:cNvSpPr/>
          <p:nvPr/>
        </p:nvSpPr>
        <p:spPr>
          <a:xfrm>
            <a:off x="7741450" y="-353600"/>
            <a:ext cx="2013825" cy="1431825"/>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9" name="Google Shape;329;p13"/>
          <p:cNvGrpSpPr/>
          <p:nvPr/>
        </p:nvGrpSpPr>
        <p:grpSpPr>
          <a:xfrm>
            <a:off x="3419270" y="4712513"/>
            <a:ext cx="525630" cy="280648"/>
            <a:chOff x="2026995" y="4170588"/>
            <a:chExt cx="525630" cy="280648"/>
          </a:xfrm>
        </p:grpSpPr>
        <p:grpSp>
          <p:nvGrpSpPr>
            <p:cNvPr id="330" name="Google Shape;330;p13"/>
            <p:cNvGrpSpPr/>
            <p:nvPr/>
          </p:nvGrpSpPr>
          <p:grpSpPr>
            <a:xfrm flipH="1">
              <a:off x="2026995" y="4170588"/>
              <a:ext cx="525630" cy="280648"/>
              <a:chOff x="1737175" y="1180825"/>
              <a:chExt cx="525630" cy="280648"/>
            </a:xfrm>
          </p:grpSpPr>
          <p:sp>
            <p:nvSpPr>
              <p:cNvPr id="331" name="Google Shape;331;p13"/>
              <p:cNvSpPr/>
              <p:nvPr/>
            </p:nvSpPr>
            <p:spPr>
              <a:xfrm>
                <a:off x="1882950" y="1324476"/>
                <a:ext cx="160397" cy="136997"/>
              </a:xfrm>
              <a:custGeom>
                <a:avLst/>
                <a:gdLst/>
                <a:ahLst/>
                <a:cxnLst/>
                <a:rect l="l" t="t" r="r" b="b"/>
                <a:pathLst>
                  <a:path w="3460" h="2589" extrusionOk="0">
                    <a:moveTo>
                      <a:pt x="3146" y="1"/>
                    </a:moveTo>
                    <a:cubicBezTo>
                      <a:pt x="2324" y="276"/>
                      <a:pt x="1344" y="471"/>
                      <a:pt x="0" y="497"/>
                    </a:cubicBezTo>
                    <a:lnTo>
                      <a:pt x="0" y="589"/>
                    </a:lnTo>
                    <a:cubicBezTo>
                      <a:pt x="0" y="589"/>
                      <a:pt x="710" y="2589"/>
                      <a:pt x="2818" y="2589"/>
                    </a:cubicBezTo>
                    <a:cubicBezTo>
                      <a:pt x="2924" y="2589"/>
                      <a:pt x="3033" y="2584"/>
                      <a:pt x="3146" y="2573"/>
                    </a:cubicBezTo>
                    <a:cubicBezTo>
                      <a:pt x="3459" y="2560"/>
                      <a:pt x="3146" y="1"/>
                      <a:pt x="314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13"/>
              <p:cNvSpPr/>
              <p:nvPr/>
            </p:nvSpPr>
            <p:spPr>
              <a:xfrm>
                <a:off x="2063900" y="1356925"/>
                <a:ext cx="56675" cy="62100"/>
              </a:xfrm>
              <a:custGeom>
                <a:avLst/>
                <a:gdLst/>
                <a:ahLst/>
                <a:cxnLst/>
                <a:rect l="l" t="t" r="r" b="b"/>
                <a:pathLst>
                  <a:path w="2267" h="2484" extrusionOk="0">
                    <a:moveTo>
                      <a:pt x="1828" y="0"/>
                    </a:moveTo>
                    <a:cubicBezTo>
                      <a:pt x="1201" y="379"/>
                      <a:pt x="627" y="757"/>
                      <a:pt x="0" y="1084"/>
                    </a:cubicBezTo>
                    <a:cubicBezTo>
                      <a:pt x="0" y="1084"/>
                      <a:pt x="836" y="2233"/>
                      <a:pt x="1959" y="2481"/>
                    </a:cubicBezTo>
                    <a:cubicBezTo>
                      <a:pt x="1965" y="2483"/>
                      <a:pt x="1971" y="2484"/>
                      <a:pt x="1977" y="2484"/>
                    </a:cubicBezTo>
                    <a:cubicBezTo>
                      <a:pt x="2266" y="2484"/>
                      <a:pt x="1828" y="0"/>
                      <a:pt x="1828"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13"/>
              <p:cNvSpPr/>
              <p:nvPr/>
            </p:nvSpPr>
            <p:spPr>
              <a:xfrm>
                <a:off x="2116700" y="1232751"/>
                <a:ext cx="146105" cy="169373"/>
              </a:xfrm>
              <a:custGeom>
                <a:avLst/>
                <a:gdLst/>
                <a:ahLst/>
                <a:cxnLst/>
                <a:rect l="l" t="t" r="r" b="b"/>
                <a:pathLst>
                  <a:path w="5576" h="6464" extrusionOk="0">
                    <a:moveTo>
                      <a:pt x="4700" y="1"/>
                    </a:moveTo>
                    <a:cubicBezTo>
                      <a:pt x="3603" y="1607"/>
                      <a:pt x="1515" y="2443"/>
                      <a:pt x="0" y="2533"/>
                    </a:cubicBezTo>
                    <a:cubicBezTo>
                      <a:pt x="0" y="2533"/>
                      <a:pt x="536" y="3108"/>
                      <a:pt x="536" y="3774"/>
                    </a:cubicBezTo>
                    <a:cubicBezTo>
                      <a:pt x="536" y="4387"/>
                      <a:pt x="144" y="4845"/>
                      <a:pt x="92" y="4909"/>
                    </a:cubicBezTo>
                    <a:cubicBezTo>
                      <a:pt x="477" y="4712"/>
                      <a:pt x="882" y="4630"/>
                      <a:pt x="1290" y="4630"/>
                    </a:cubicBezTo>
                    <a:cubicBezTo>
                      <a:pt x="3220" y="4630"/>
                      <a:pt x="5196" y="6464"/>
                      <a:pt x="5196" y="6464"/>
                    </a:cubicBezTo>
                    <a:cubicBezTo>
                      <a:pt x="5196" y="3879"/>
                      <a:pt x="3930" y="3461"/>
                      <a:pt x="3930" y="3461"/>
                    </a:cubicBezTo>
                    <a:cubicBezTo>
                      <a:pt x="5575" y="2429"/>
                      <a:pt x="4700" y="1"/>
                      <a:pt x="4700"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13"/>
              <p:cNvSpPr/>
              <p:nvPr/>
            </p:nvSpPr>
            <p:spPr>
              <a:xfrm>
                <a:off x="1737175" y="1249875"/>
                <a:ext cx="402450" cy="169375"/>
              </a:xfrm>
              <a:custGeom>
                <a:avLst/>
                <a:gdLst/>
                <a:ahLst/>
                <a:cxnLst/>
                <a:rect l="l" t="t" r="r" b="b"/>
                <a:pathLst>
                  <a:path w="16098" h="6775" extrusionOk="0">
                    <a:moveTo>
                      <a:pt x="9649" y="3734"/>
                    </a:moveTo>
                    <a:cubicBezTo>
                      <a:pt x="9740" y="5013"/>
                      <a:pt x="9661" y="6057"/>
                      <a:pt x="8970" y="6214"/>
                    </a:cubicBezTo>
                    <a:cubicBezTo>
                      <a:pt x="8933" y="6223"/>
                      <a:pt x="8893" y="6228"/>
                      <a:pt x="8851" y="6228"/>
                    </a:cubicBezTo>
                    <a:cubicBezTo>
                      <a:pt x="8116" y="6228"/>
                      <a:pt x="6725" y="4883"/>
                      <a:pt x="6516" y="4439"/>
                    </a:cubicBezTo>
                    <a:cubicBezTo>
                      <a:pt x="6307" y="3981"/>
                      <a:pt x="6672" y="3981"/>
                      <a:pt x="6672" y="3981"/>
                    </a:cubicBezTo>
                    <a:cubicBezTo>
                      <a:pt x="6672" y="3981"/>
                      <a:pt x="7307" y="4053"/>
                      <a:pt x="8001" y="4053"/>
                    </a:cubicBezTo>
                    <a:cubicBezTo>
                      <a:pt x="8661" y="4053"/>
                      <a:pt x="9375" y="3988"/>
                      <a:pt x="9649" y="3734"/>
                    </a:cubicBezTo>
                    <a:close/>
                    <a:moveTo>
                      <a:pt x="8643" y="0"/>
                    </a:moveTo>
                    <a:cubicBezTo>
                      <a:pt x="8448" y="0"/>
                      <a:pt x="8251" y="13"/>
                      <a:pt x="8069" y="13"/>
                    </a:cubicBezTo>
                    <a:cubicBezTo>
                      <a:pt x="2181" y="157"/>
                      <a:pt x="1" y="2480"/>
                      <a:pt x="1" y="2480"/>
                    </a:cubicBezTo>
                    <a:cubicBezTo>
                      <a:pt x="523" y="3459"/>
                      <a:pt x="1920" y="4738"/>
                      <a:pt x="3774" y="5640"/>
                    </a:cubicBezTo>
                    <a:cubicBezTo>
                      <a:pt x="3774" y="5640"/>
                      <a:pt x="5158" y="5039"/>
                      <a:pt x="5432" y="3629"/>
                    </a:cubicBezTo>
                    <a:lnTo>
                      <a:pt x="5432" y="3629"/>
                    </a:lnTo>
                    <a:cubicBezTo>
                      <a:pt x="5236" y="4961"/>
                      <a:pt x="4375" y="5652"/>
                      <a:pt x="4166" y="5823"/>
                    </a:cubicBezTo>
                    <a:cubicBezTo>
                      <a:pt x="5445" y="6397"/>
                      <a:pt x="6920" y="6775"/>
                      <a:pt x="8448" y="6775"/>
                    </a:cubicBezTo>
                    <a:lnTo>
                      <a:pt x="8787" y="6775"/>
                    </a:lnTo>
                    <a:cubicBezTo>
                      <a:pt x="10131" y="6749"/>
                      <a:pt x="11111" y="6554"/>
                      <a:pt x="11933" y="6279"/>
                    </a:cubicBezTo>
                    <a:cubicBezTo>
                      <a:pt x="12351" y="6122"/>
                      <a:pt x="12716" y="5953"/>
                      <a:pt x="13069" y="5770"/>
                    </a:cubicBezTo>
                    <a:cubicBezTo>
                      <a:pt x="13696" y="5443"/>
                      <a:pt x="14270" y="5065"/>
                      <a:pt x="14897" y="4686"/>
                    </a:cubicBezTo>
                    <a:cubicBezTo>
                      <a:pt x="15132" y="4543"/>
                      <a:pt x="15379" y="4399"/>
                      <a:pt x="15654" y="4268"/>
                    </a:cubicBezTo>
                    <a:cubicBezTo>
                      <a:pt x="15706" y="4204"/>
                      <a:pt x="16098" y="3746"/>
                      <a:pt x="16098" y="3133"/>
                    </a:cubicBezTo>
                    <a:cubicBezTo>
                      <a:pt x="16098" y="2467"/>
                      <a:pt x="15562" y="1892"/>
                      <a:pt x="15562" y="1892"/>
                    </a:cubicBezTo>
                    <a:cubicBezTo>
                      <a:pt x="15497" y="1906"/>
                      <a:pt x="15445" y="1906"/>
                      <a:pt x="15379" y="1906"/>
                    </a:cubicBezTo>
                    <a:cubicBezTo>
                      <a:pt x="15364" y="1906"/>
                      <a:pt x="15348" y="1907"/>
                      <a:pt x="15332" y="1907"/>
                    </a:cubicBezTo>
                    <a:cubicBezTo>
                      <a:pt x="14369" y="1907"/>
                      <a:pt x="13397" y="1126"/>
                      <a:pt x="11881" y="574"/>
                    </a:cubicBezTo>
                    <a:cubicBezTo>
                      <a:pt x="11007" y="248"/>
                      <a:pt x="9962" y="0"/>
                      <a:pt x="8643" y="0"/>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13"/>
              <p:cNvSpPr/>
              <p:nvPr/>
            </p:nvSpPr>
            <p:spPr>
              <a:xfrm>
                <a:off x="1938875" y="1180825"/>
                <a:ext cx="100700" cy="80475"/>
              </a:xfrm>
              <a:custGeom>
                <a:avLst/>
                <a:gdLst/>
                <a:ahLst/>
                <a:cxnLst/>
                <a:rect l="l" t="t" r="r" b="b"/>
                <a:pathLst>
                  <a:path w="4028" h="3219" extrusionOk="0">
                    <a:moveTo>
                      <a:pt x="3154" y="1"/>
                    </a:moveTo>
                    <a:cubicBezTo>
                      <a:pt x="3143" y="1"/>
                      <a:pt x="3132" y="3"/>
                      <a:pt x="3121" y="7"/>
                    </a:cubicBezTo>
                    <a:cubicBezTo>
                      <a:pt x="1881" y="477"/>
                      <a:pt x="1" y="2657"/>
                      <a:pt x="1" y="2657"/>
                    </a:cubicBezTo>
                    <a:cubicBezTo>
                      <a:pt x="183" y="2657"/>
                      <a:pt x="380" y="2644"/>
                      <a:pt x="575" y="2644"/>
                    </a:cubicBezTo>
                    <a:cubicBezTo>
                      <a:pt x="1894" y="2644"/>
                      <a:pt x="2939" y="2892"/>
                      <a:pt x="3813" y="3218"/>
                    </a:cubicBezTo>
                    <a:cubicBezTo>
                      <a:pt x="4027" y="1494"/>
                      <a:pt x="3453" y="1"/>
                      <a:pt x="315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13"/>
              <p:cNvSpPr/>
              <p:nvPr/>
            </p:nvSpPr>
            <p:spPr>
              <a:xfrm>
                <a:off x="1797575" y="1303075"/>
                <a:ext cx="13075" cy="13075"/>
              </a:xfrm>
              <a:custGeom>
                <a:avLst/>
                <a:gdLst/>
                <a:ahLst/>
                <a:cxnLst/>
                <a:rect l="l" t="t" r="r" b="b"/>
                <a:pathLst>
                  <a:path w="523" h="523" extrusionOk="0">
                    <a:moveTo>
                      <a:pt x="262" y="1"/>
                    </a:moveTo>
                    <a:cubicBezTo>
                      <a:pt x="117" y="1"/>
                      <a:pt x="0" y="118"/>
                      <a:pt x="0" y="262"/>
                    </a:cubicBezTo>
                    <a:cubicBezTo>
                      <a:pt x="0" y="405"/>
                      <a:pt x="117" y="523"/>
                      <a:pt x="262" y="523"/>
                    </a:cubicBezTo>
                    <a:cubicBezTo>
                      <a:pt x="405" y="523"/>
                      <a:pt x="523" y="405"/>
                      <a:pt x="523" y="262"/>
                    </a:cubicBezTo>
                    <a:cubicBezTo>
                      <a:pt x="523" y="118"/>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7" name="Google Shape;337;p13"/>
            <p:cNvSpPr/>
            <p:nvPr/>
          </p:nvSpPr>
          <p:spPr>
            <a:xfrm flipH="1">
              <a:off x="2419800" y="4333963"/>
              <a:ext cx="41450" cy="54850"/>
            </a:xfrm>
            <a:custGeom>
              <a:avLst/>
              <a:gdLst/>
              <a:ahLst/>
              <a:cxnLst/>
              <a:rect l="l" t="t" r="r" b="b"/>
              <a:pathLst>
                <a:path w="1658" h="2194" extrusionOk="0">
                  <a:moveTo>
                    <a:pt x="1658" y="0"/>
                  </a:moveTo>
                  <a:lnTo>
                    <a:pt x="1658" y="0"/>
                  </a:lnTo>
                  <a:cubicBezTo>
                    <a:pt x="1384" y="1410"/>
                    <a:pt x="0" y="2011"/>
                    <a:pt x="0" y="2011"/>
                  </a:cubicBezTo>
                  <a:lnTo>
                    <a:pt x="378" y="2194"/>
                  </a:lnTo>
                  <a:lnTo>
                    <a:pt x="392" y="2194"/>
                  </a:lnTo>
                  <a:cubicBezTo>
                    <a:pt x="601" y="2023"/>
                    <a:pt x="1462" y="1332"/>
                    <a:pt x="16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38" name="Google Shape;338;p13"/>
          <p:cNvGrpSpPr/>
          <p:nvPr/>
        </p:nvGrpSpPr>
        <p:grpSpPr>
          <a:xfrm flipH="1">
            <a:off x="6464570" y="4712513"/>
            <a:ext cx="525630" cy="280648"/>
            <a:chOff x="2026995" y="4170588"/>
            <a:chExt cx="525630" cy="280648"/>
          </a:xfrm>
        </p:grpSpPr>
        <p:grpSp>
          <p:nvGrpSpPr>
            <p:cNvPr id="339" name="Google Shape;339;p13"/>
            <p:cNvGrpSpPr/>
            <p:nvPr/>
          </p:nvGrpSpPr>
          <p:grpSpPr>
            <a:xfrm flipH="1">
              <a:off x="2026995" y="4170588"/>
              <a:ext cx="525630" cy="280648"/>
              <a:chOff x="1737175" y="1180825"/>
              <a:chExt cx="525630" cy="280648"/>
            </a:xfrm>
          </p:grpSpPr>
          <p:sp>
            <p:nvSpPr>
              <p:cNvPr id="340" name="Google Shape;340;p13"/>
              <p:cNvSpPr/>
              <p:nvPr/>
            </p:nvSpPr>
            <p:spPr>
              <a:xfrm>
                <a:off x="1882950" y="1324476"/>
                <a:ext cx="160397" cy="136997"/>
              </a:xfrm>
              <a:custGeom>
                <a:avLst/>
                <a:gdLst/>
                <a:ahLst/>
                <a:cxnLst/>
                <a:rect l="l" t="t" r="r" b="b"/>
                <a:pathLst>
                  <a:path w="3460" h="2589" extrusionOk="0">
                    <a:moveTo>
                      <a:pt x="3146" y="1"/>
                    </a:moveTo>
                    <a:cubicBezTo>
                      <a:pt x="2324" y="276"/>
                      <a:pt x="1344" y="471"/>
                      <a:pt x="0" y="497"/>
                    </a:cubicBezTo>
                    <a:lnTo>
                      <a:pt x="0" y="589"/>
                    </a:lnTo>
                    <a:cubicBezTo>
                      <a:pt x="0" y="589"/>
                      <a:pt x="710" y="2589"/>
                      <a:pt x="2818" y="2589"/>
                    </a:cubicBezTo>
                    <a:cubicBezTo>
                      <a:pt x="2924" y="2589"/>
                      <a:pt x="3033" y="2584"/>
                      <a:pt x="3146" y="2573"/>
                    </a:cubicBezTo>
                    <a:cubicBezTo>
                      <a:pt x="3459" y="2560"/>
                      <a:pt x="3146" y="1"/>
                      <a:pt x="314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13"/>
              <p:cNvSpPr/>
              <p:nvPr/>
            </p:nvSpPr>
            <p:spPr>
              <a:xfrm>
                <a:off x="2063900" y="1356925"/>
                <a:ext cx="56675" cy="62100"/>
              </a:xfrm>
              <a:custGeom>
                <a:avLst/>
                <a:gdLst/>
                <a:ahLst/>
                <a:cxnLst/>
                <a:rect l="l" t="t" r="r" b="b"/>
                <a:pathLst>
                  <a:path w="2267" h="2484" extrusionOk="0">
                    <a:moveTo>
                      <a:pt x="1828" y="0"/>
                    </a:moveTo>
                    <a:cubicBezTo>
                      <a:pt x="1201" y="379"/>
                      <a:pt x="627" y="757"/>
                      <a:pt x="0" y="1084"/>
                    </a:cubicBezTo>
                    <a:cubicBezTo>
                      <a:pt x="0" y="1084"/>
                      <a:pt x="836" y="2233"/>
                      <a:pt x="1959" y="2481"/>
                    </a:cubicBezTo>
                    <a:cubicBezTo>
                      <a:pt x="1965" y="2483"/>
                      <a:pt x="1971" y="2484"/>
                      <a:pt x="1977" y="2484"/>
                    </a:cubicBezTo>
                    <a:cubicBezTo>
                      <a:pt x="2266" y="2484"/>
                      <a:pt x="1828" y="0"/>
                      <a:pt x="1828"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13"/>
              <p:cNvSpPr/>
              <p:nvPr/>
            </p:nvSpPr>
            <p:spPr>
              <a:xfrm>
                <a:off x="2116700" y="1232751"/>
                <a:ext cx="146105" cy="169373"/>
              </a:xfrm>
              <a:custGeom>
                <a:avLst/>
                <a:gdLst/>
                <a:ahLst/>
                <a:cxnLst/>
                <a:rect l="l" t="t" r="r" b="b"/>
                <a:pathLst>
                  <a:path w="5576" h="6464" extrusionOk="0">
                    <a:moveTo>
                      <a:pt x="4700" y="1"/>
                    </a:moveTo>
                    <a:cubicBezTo>
                      <a:pt x="3603" y="1607"/>
                      <a:pt x="1515" y="2443"/>
                      <a:pt x="0" y="2533"/>
                    </a:cubicBezTo>
                    <a:cubicBezTo>
                      <a:pt x="0" y="2533"/>
                      <a:pt x="536" y="3108"/>
                      <a:pt x="536" y="3774"/>
                    </a:cubicBezTo>
                    <a:cubicBezTo>
                      <a:pt x="536" y="4387"/>
                      <a:pt x="144" y="4845"/>
                      <a:pt x="92" y="4909"/>
                    </a:cubicBezTo>
                    <a:cubicBezTo>
                      <a:pt x="477" y="4712"/>
                      <a:pt x="882" y="4630"/>
                      <a:pt x="1290" y="4630"/>
                    </a:cubicBezTo>
                    <a:cubicBezTo>
                      <a:pt x="3220" y="4630"/>
                      <a:pt x="5196" y="6464"/>
                      <a:pt x="5196" y="6464"/>
                    </a:cubicBezTo>
                    <a:cubicBezTo>
                      <a:pt x="5196" y="3879"/>
                      <a:pt x="3930" y="3461"/>
                      <a:pt x="3930" y="3461"/>
                    </a:cubicBezTo>
                    <a:cubicBezTo>
                      <a:pt x="5575" y="2429"/>
                      <a:pt x="4700" y="1"/>
                      <a:pt x="4700"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13"/>
              <p:cNvSpPr/>
              <p:nvPr/>
            </p:nvSpPr>
            <p:spPr>
              <a:xfrm>
                <a:off x="1737175" y="1249875"/>
                <a:ext cx="402450" cy="169375"/>
              </a:xfrm>
              <a:custGeom>
                <a:avLst/>
                <a:gdLst/>
                <a:ahLst/>
                <a:cxnLst/>
                <a:rect l="l" t="t" r="r" b="b"/>
                <a:pathLst>
                  <a:path w="16098" h="6775" extrusionOk="0">
                    <a:moveTo>
                      <a:pt x="9649" y="3734"/>
                    </a:moveTo>
                    <a:cubicBezTo>
                      <a:pt x="9740" y="5013"/>
                      <a:pt x="9661" y="6057"/>
                      <a:pt x="8970" y="6214"/>
                    </a:cubicBezTo>
                    <a:cubicBezTo>
                      <a:pt x="8933" y="6223"/>
                      <a:pt x="8893" y="6228"/>
                      <a:pt x="8851" y="6228"/>
                    </a:cubicBezTo>
                    <a:cubicBezTo>
                      <a:pt x="8116" y="6228"/>
                      <a:pt x="6725" y="4883"/>
                      <a:pt x="6516" y="4439"/>
                    </a:cubicBezTo>
                    <a:cubicBezTo>
                      <a:pt x="6307" y="3981"/>
                      <a:pt x="6672" y="3981"/>
                      <a:pt x="6672" y="3981"/>
                    </a:cubicBezTo>
                    <a:cubicBezTo>
                      <a:pt x="6672" y="3981"/>
                      <a:pt x="7307" y="4053"/>
                      <a:pt x="8001" y="4053"/>
                    </a:cubicBezTo>
                    <a:cubicBezTo>
                      <a:pt x="8661" y="4053"/>
                      <a:pt x="9375" y="3988"/>
                      <a:pt x="9649" y="3734"/>
                    </a:cubicBezTo>
                    <a:close/>
                    <a:moveTo>
                      <a:pt x="8643" y="0"/>
                    </a:moveTo>
                    <a:cubicBezTo>
                      <a:pt x="8448" y="0"/>
                      <a:pt x="8251" y="13"/>
                      <a:pt x="8069" y="13"/>
                    </a:cubicBezTo>
                    <a:cubicBezTo>
                      <a:pt x="2181" y="157"/>
                      <a:pt x="1" y="2480"/>
                      <a:pt x="1" y="2480"/>
                    </a:cubicBezTo>
                    <a:cubicBezTo>
                      <a:pt x="523" y="3459"/>
                      <a:pt x="1920" y="4738"/>
                      <a:pt x="3774" y="5640"/>
                    </a:cubicBezTo>
                    <a:cubicBezTo>
                      <a:pt x="3774" y="5640"/>
                      <a:pt x="5158" y="5039"/>
                      <a:pt x="5432" y="3629"/>
                    </a:cubicBezTo>
                    <a:lnTo>
                      <a:pt x="5432" y="3629"/>
                    </a:lnTo>
                    <a:cubicBezTo>
                      <a:pt x="5236" y="4961"/>
                      <a:pt x="4375" y="5652"/>
                      <a:pt x="4166" y="5823"/>
                    </a:cubicBezTo>
                    <a:cubicBezTo>
                      <a:pt x="5445" y="6397"/>
                      <a:pt x="6920" y="6775"/>
                      <a:pt x="8448" y="6775"/>
                    </a:cubicBezTo>
                    <a:lnTo>
                      <a:pt x="8787" y="6775"/>
                    </a:lnTo>
                    <a:cubicBezTo>
                      <a:pt x="10131" y="6749"/>
                      <a:pt x="11111" y="6554"/>
                      <a:pt x="11933" y="6279"/>
                    </a:cubicBezTo>
                    <a:cubicBezTo>
                      <a:pt x="12351" y="6122"/>
                      <a:pt x="12716" y="5953"/>
                      <a:pt x="13069" y="5770"/>
                    </a:cubicBezTo>
                    <a:cubicBezTo>
                      <a:pt x="13696" y="5443"/>
                      <a:pt x="14270" y="5065"/>
                      <a:pt x="14897" y="4686"/>
                    </a:cubicBezTo>
                    <a:cubicBezTo>
                      <a:pt x="15132" y="4543"/>
                      <a:pt x="15379" y="4399"/>
                      <a:pt x="15654" y="4268"/>
                    </a:cubicBezTo>
                    <a:cubicBezTo>
                      <a:pt x="15706" y="4204"/>
                      <a:pt x="16098" y="3746"/>
                      <a:pt x="16098" y="3133"/>
                    </a:cubicBezTo>
                    <a:cubicBezTo>
                      <a:pt x="16098" y="2467"/>
                      <a:pt x="15562" y="1892"/>
                      <a:pt x="15562" y="1892"/>
                    </a:cubicBezTo>
                    <a:cubicBezTo>
                      <a:pt x="15497" y="1906"/>
                      <a:pt x="15445" y="1906"/>
                      <a:pt x="15379" y="1906"/>
                    </a:cubicBezTo>
                    <a:cubicBezTo>
                      <a:pt x="15364" y="1906"/>
                      <a:pt x="15348" y="1907"/>
                      <a:pt x="15332" y="1907"/>
                    </a:cubicBezTo>
                    <a:cubicBezTo>
                      <a:pt x="14369" y="1907"/>
                      <a:pt x="13397" y="1126"/>
                      <a:pt x="11881" y="574"/>
                    </a:cubicBezTo>
                    <a:cubicBezTo>
                      <a:pt x="11007" y="248"/>
                      <a:pt x="9962" y="0"/>
                      <a:pt x="8643" y="0"/>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13"/>
              <p:cNvSpPr/>
              <p:nvPr/>
            </p:nvSpPr>
            <p:spPr>
              <a:xfrm>
                <a:off x="1938875" y="1180825"/>
                <a:ext cx="100700" cy="80475"/>
              </a:xfrm>
              <a:custGeom>
                <a:avLst/>
                <a:gdLst/>
                <a:ahLst/>
                <a:cxnLst/>
                <a:rect l="l" t="t" r="r" b="b"/>
                <a:pathLst>
                  <a:path w="4028" h="3219" extrusionOk="0">
                    <a:moveTo>
                      <a:pt x="3154" y="1"/>
                    </a:moveTo>
                    <a:cubicBezTo>
                      <a:pt x="3143" y="1"/>
                      <a:pt x="3132" y="3"/>
                      <a:pt x="3121" y="7"/>
                    </a:cubicBezTo>
                    <a:cubicBezTo>
                      <a:pt x="1881" y="477"/>
                      <a:pt x="1" y="2657"/>
                      <a:pt x="1" y="2657"/>
                    </a:cubicBezTo>
                    <a:cubicBezTo>
                      <a:pt x="183" y="2657"/>
                      <a:pt x="380" y="2644"/>
                      <a:pt x="575" y="2644"/>
                    </a:cubicBezTo>
                    <a:cubicBezTo>
                      <a:pt x="1894" y="2644"/>
                      <a:pt x="2939" y="2892"/>
                      <a:pt x="3813" y="3218"/>
                    </a:cubicBezTo>
                    <a:cubicBezTo>
                      <a:pt x="4027" y="1494"/>
                      <a:pt x="3453" y="1"/>
                      <a:pt x="315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13"/>
              <p:cNvSpPr/>
              <p:nvPr/>
            </p:nvSpPr>
            <p:spPr>
              <a:xfrm>
                <a:off x="1797575" y="1303075"/>
                <a:ext cx="13075" cy="13075"/>
              </a:xfrm>
              <a:custGeom>
                <a:avLst/>
                <a:gdLst/>
                <a:ahLst/>
                <a:cxnLst/>
                <a:rect l="l" t="t" r="r" b="b"/>
                <a:pathLst>
                  <a:path w="523" h="523" extrusionOk="0">
                    <a:moveTo>
                      <a:pt x="262" y="1"/>
                    </a:moveTo>
                    <a:cubicBezTo>
                      <a:pt x="117" y="1"/>
                      <a:pt x="0" y="118"/>
                      <a:pt x="0" y="262"/>
                    </a:cubicBezTo>
                    <a:cubicBezTo>
                      <a:pt x="0" y="405"/>
                      <a:pt x="117" y="523"/>
                      <a:pt x="262" y="523"/>
                    </a:cubicBezTo>
                    <a:cubicBezTo>
                      <a:pt x="405" y="523"/>
                      <a:pt x="523" y="405"/>
                      <a:pt x="523" y="262"/>
                    </a:cubicBezTo>
                    <a:cubicBezTo>
                      <a:pt x="523" y="118"/>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6" name="Google Shape;346;p13"/>
            <p:cNvSpPr/>
            <p:nvPr/>
          </p:nvSpPr>
          <p:spPr>
            <a:xfrm flipH="1">
              <a:off x="2419800" y="4333963"/>
              <a:ext cx="41450" cy="54850"/>
            </a:xfrm>
            <a:custGeom>
              <a:avLst/>
              <a:gdLst/>
              <a:ahLst/>
              <a:cxnLst/>
              <a:rect l="l" t="t" r="r" b="b"/>
              <a:pathLst>
                <a:path w="1658" h="2194" extrusionOk="0">
                  <a:moveTo>
                    <a:pt x="1658" y="0"/>
                  </a:moveTo>
                  <a:lnTo>
                    <a:pt x="1658" y="0"/>
                  </a:lnTo>
                  <a:cubicBezTo>
                    <a:pt x="1384" y="1410"/>
                    <a:pt x="0" y="2011"/>
                    <a:pt x="0" y="2011"/>
                  </a:cubicBezTo>
                  <a:lnTo>
                    <a:pt x="378" y="2194"/>
                  </a:lnTo>
                  <a:lnTo>
                    <a:pt x="392" y="2194"/>
                  </a:lnTo>
                  <a:cubicBezTo>
                    <a:pt x="601" y="2023"/>
                    <a:pt x="1462" y="1332"/>
                    <a:pt x="16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7" name="Google Shape;347;p13"/>
          <p:cNvGrpSpPr/>
          <p:nvPr/>
        </p:nvGrpSpPr>
        <p:grpSpPr>
          <a:xfrm flipH="1">
            <a:off x="713095" y="4820913"/>
            <a:ext cx="525630" cy="280648"/>
            <a:chOff x="2026995" y="4170588"/>
            <a:chExt cx="525630" cy="280648"/>
          </a:xfrm>
        </p:grpSpPr>
        <p:grpSp>
          <p:nvGrpSpPr>
            <p:cNvPr id="348" name="Google Shape;348;p13"/>
            <p:cNvGrpSpPr/>
            <p:nvPr/>
          </p:nvGrpSpPr>
          <p:grpSpPr>
            <a:xfrm flipH="1">
              <a:off x="2026995" y="4170588"/>
              <a:ext cx="525630" cy="280648"/>
              <a:chOff x="1737175" y="1180825"/>
              <a:chExt cx="525630" cy="280648"/>
            </a:xfrm>
          </p:grpSpPr>
          <p:sp>
            <p:nvSpPr>
              <p:cNvPr id="349" name="Google Shape;349;p13"/>
              <p:cNvSpPr/>
              <p:nvPr/>
            </p:nvSpPr>
            <p:spPr>
              <a:xfrm>
                <a:off x="1882950" y="1324476"/>
                <a:ext cx="160397" cy="136997"/>
              </a:xfrm>
              <a:custGeom>
                <a:avLst/>
                <a:gdLst/>
                <a:ahLst/>
                <a:cxnLst/>
                <a:rect l="l" t="t" r="r" b="b"/>
                <a:pathLst>
                  <a:path w="3460" h="2589" extrusionOk="0">
                    <a:moveTo>
                      <a:pt x="3146" y="1"/>
                    </a:moveTo>
                    <a:cubicBezTo>
                      <a:pt x="2324" y="276"/>
                      <a:pt x="1344" y="471"/>
                      <a:pt x="0" y="497"/>
                    </a:cubicBezTo>
                    <a:lnTo>
                      <a:pt x="0" y="589"/>
                    </a:lnTo>
                    <a:cubicBezTo>
                      <a:pt x="0" y="589"/>
                      <a:pt x="710" y="2589"/>
                      <a:pt x="2818" y="2589"/>
                    </a:cubicBezTo>
                    <a:cubicBezTo>
                      <a:pt x="2924" y="2589"/>
                      <a:pt x="3033" y="2584"/>
                      <a:pt x="3146" y="2573"/>
                    </a:cubicBezTo>
                    <a:cubicBezTo>
                      <a:pt x="3459" y="2560"/>
                      <a:pt x="3146" y="1"/>
                      <a:pt x="314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3"/>
              <p:cNvSpPr/>
              <p:nvPr/>
            </p:nvSpPr>
            <p:spPr>
              <a:xfrm>
                <a:off x="2063900" y="1356925"/>
                <a:ext cx="56675" cy="62100"/>
              </a:xfrm>
              <a:custGeom>
                <a:avLst/>
                <a:gdLst/>
                <a:ahLst/>
                <a:cxnLst/>
                <a:rect l="l" t="t" r="r" b="b"/>
                <a:pathLst>
                  <a:path w="2267" h="2484" extrusionOk="0">
                    <a:moveTo>
                      <a:pt x="1828" y="0"/>
                    </a:moveTo>
                    <a:cubicBezTo>
                      <a:pt x="1201" y="379"/>
                      <a:pt x="627" y="757"/>
                      <a:pt x="0" y="1084"/>
                    </a:cubicBezTo>
                    <a:cubicBezTo>
                      <a:pt x="0" y="1084"/>
                      <a:pt x="836" y="2233"/>
                      <a:pt x="1959" y="2481"/>
                    </a:cubicBezTo>
                    <a:cubicBezTo>
                      <a:pt x="1965" y="2483"/>
                      <a:pt x="1971" y="2484"/>
                      <a:pt x="1977" y="2484"/>
                    </a:cubicBezTo>
                    <a:cubicBezTo>
                      <a:pt x="2266" y="2484"/>
                      <a:pt x="1828" y="0"/>
                      <a:pt x="1828"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3"/>
              <p:cNvSpPr/>
              <p:nvPr/>
            </p:nvSpPr>
            <p:spPr>
              <a:xfrm>
                <a:off x="2116700" y="1232751"/>
                <a:ext cx="146105" cy="169373"/>
              </a:xfrm>
              <a:custGeom>
                <a:avLst/>
                <a:gdLst/>
                <a:ahLst/>
                <a:cxnLst/>
                <a:rect l="l" t="t" r="r" b="b"/>
                <a:pathLst>
                  <a:path w="5576" h="6464" extrusionOk="0">
                    <a:moveTo>
                      <a:pt x="4700" y="1"/>
                    </a:moveTo>
                    <a:cubicBezTo>
                      <a:pt x="3603" y="1607"/>
                      <a:pt x="1515" y="2443"/>
                      <a:pt x="0" y="2533"/>
                    </a:cubicBezTo>
                    <a:cubicBezTo>
                      <a:pt x="0" y="2533"/>
                      <a:pt x="536" y="3108"/>
                      <a:pt x="536" y="3774"/>
                    </a:cubicBezTo>
                    <a:cubicBezTo>
                      <a:pt x="536" y="4387"/>
                      <a:pt x="144" y="4845"/>
                      <a:pt x="92" y="4909"/>
                    </a:cubicBezTo>
                    <a:cubicBezTo>
                      <a:pt x="477" y="4712"/>
                      <a:pt x="882" y="4630"/>
                      <a:pt x="1290" y="4630"/>
                    </a:cubicBezTo>
                    <a:cubicBezTo>
                      <a:pt x="3220" y="4630"/>
                      <a:pt x="5196" y="6464"/>
                      <a:pt x="5196" y="6464"/>
                    </a:cubicBezTo>
                    <a:cubicBezTo>
                      <a:pt x="5196" y="3879"/>
                      <a:pt x="3930" y="3461"/>
                      <a:pt x="3930" y="3461"/>
                    </a:cubicBezTo>
                    <a:cubicBezTo>
                      <a:pt x="5575" y="2429"/>
                      <a:pt x="4700" y="1"/>
                      <a:pt x="4700"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3"/>
              <p:cNvSpPr/>
              <p:nvPr/>
            </p:nvSpPr>
            <p:spPr>
              <a:xfrm>
                <a:off x="1737175" y="1249875"/>
                <a:ext cx="402450" cy="169375"/>
              </a:xfrm>
              <a:custGeom>
                <a:avLst/>
                <a:gdLst/>
                <a:ahLst/>
                <a:cxnLst/>
                <a:rect l="l" t="t" r="r" b="b"/>
                <a:pathLst>
                  <a:path w="16098" h="6775" extrusionOk="0">
                    <a:moveTo>
                      <a:pt x="9649" y="3734"/>
                    </a:moveTo>
                    <a:cubicBezTo>
                      <a:pt x="9740" y="5013"/>
                      <a:pt x="9661" y="6057"/>
                      <a:pt x="8970" y="6214"/>
                    </a:cubicBezTo>
                    <a:cubicBezTo>
                      <a:pt x="8933" y="6223"/>
                      <a:pt x="8893" y="6228"/>
                      <a:pt x="8851" y="6228"/>
                    </a:cubicBezTo>
                    <a:cubicBezTo>
                      <a:pt x="8116" y="6228"/>
                      <a:pt x="6725" y="4883"/>
                      <a:pt x="6516" y="4439"/>
                    </a:cubicBezTo>
                    <a:cubicBezTo>
                      <a:pt x="6307" y="3981"/>
                      <a:pt x="6672" y="3981"/>
                      <a:pt x="6672" y="3981"/>
                    </a:cubicBezTo>
                    <a:cubicBezTo>
                      <a:pt x="6672" y="3981"/>
                      <a:pt x="7307" y="4053"/>
                      <a:pt x="8001" y="4053"/>
                    </a:cubicBezTo>
                    <a:cubicBezTo>
                      <a:pt x="8661" y="4053"/>
                      <a:pt x="9375" y="3988"/>
                      <a:pt x="9649" y="3734"/>
                    </a:cubicBezTo>
                    <a:close/>
                    <a:moveTo>
                      <a:pt x="8643" y="0"/>
                    </a:moveTo>
                    <a:cubicBezTo>
                      <a:pt x="8448" y="0"/>
                      <a:pt x="8251" y="13"/>
                      <a:pt x="8069" y="13"/>
                    </a:cubicBezTo>
                    <a:cubicBezTo>
                      <a:pt x="2181" y="157"/>
                      <a:pt x="1" y="2480"/>
                      <a:pt x="1" y="2480"/>
                    </a:cubicBezTo>
                    <a:cubicBezTo>
                      <a:pt x="523" y="3459"/>
                      <a:pt x="1920" y="4738"/>
                      <a:pt x="3774" y="5640"/>
                    </a:cubicBezTo>
                    <a:cubicBezTo>
                      <a:pt x="3774" y="5640"/>
                      <a:pt x="5158" y="5039"/>
                      <a:pt x="5432" y="3629"/>
                    </a:cubicBezTo>
                    <a:lnTo>
                      <a:pt x="5432" y="3629"/>
                    </a:lnTo>
                    <a:cubicBezTo>
                      <a:pt x="5236" y="4961"/>
                      <a:pt x="4375" y="5652"/>
                      <a:pt x="4166" y="5823"/>
                    </a:cubicBezTo>
                    <a:cubicBezTo>
                      <a:pt x="5445" y="6397"/>
                      <a:pt x="6920" y="6775"/>
                      <a:pt x="8448" y="6775"/>
                    </a:cubicBezTo>
                    <a:lnTo>
                      <a:pt x="8787" y="6775"/>
                    </a:lnTo>
                    <a:cubicBezTo>
                      <a:pt x="10131" y="6749"/>
                      <a:pt x="11111" y="6554"/>
                      <a:pt x="11933" y="6279"/>
                    </a:cubicBezTo>
                    <a:cubicBezTo>
                      <a:pt x="12351" y="6122"/>
                      <a:pt x="12716" y="5953"/>
                      <a:pt x="13069" y="5770"/>
                    </a:cubicBezTo>
                    <a:cubicBezTo>
                      <a:pt x="13696" y="5443"/>
                      <a:pt x="14270" y="5065"/>
                      <a:pt x="14897" y="4686"/>
                    </a:cubicBezTo>
                    <a:cubicBezTo>
                      <a:pt x="15132" y="4543"/>
                      <a:pt x="15379" y="4399"/>
                      <a:pt x="15654" y="4268"/>
                    </a:cubicBezTo>
                    <a:cubicBezTo>
                      <a:pt x="15706" y="4204"/>
                      <a:pt x="16098" y="3746"/>
                      <a:pt x="16098" y="3133"/>
                    </a:cubicBezTo>
                    <a:cubicBezTo>
                      <a:pt x="16098" y="2467"/>
                      <a:pt x="15562" y="1892"/>
                      <a:pt x="15562" y="1892"/>
                    </a:cubicBezTo>
                    <a:cubicBezTo>
                      <a:pt x="15497" y="1906"/>
                      <a:pt x="15445" y="1906"/>
                      <a:pt x="15379" y="1906"/>
                    </a:cubicBezTo>
                    <a:cubicBezTo>
                      <a:pt x="15364" y="1906"/>
                      <a:pt x="15348" y="1907"/>
                      <a:pt x="15332" y="1907"/>
                    </a:cubicBezTo>
                    <a:cubicBezTo>
                      <a:pt x="14369" y="1907"/>
                      <a:pt x="13397" y="1126"/>
                      <a:pt x="11881" y="574"/>
                    </a:cubicBezTo>
                    <a:cubicBezTo>
                      <a:pt x="11007" y="248"/>
                      <a:pt x="9962" y="0"/>
                      <a:pt x="8643" y="0"/>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3"/>
              <p:cNvSpPr/>
              <p:nvPr/>
            </p:nvSpPr>
            <p:spPr>
              <a:xfrm>
                <a:off x="1938875" y="1180825"/>
                <a:ext cx="100700" cy="80475"/>
              </a:xfrm>
              <a:custGeom>
                <a:avLst/>
                <a:gdLst/>
                <a:ahLst/>
                <a:cxnLst/>
                <a:rect l="l" t="t" r="r" b="b"/>
                <a:pathLst>
                  <a:path w="4028" h="3219" extrusionOk="0">
                    <a:moveTo>
                      <a:pt x="3154" y="1"/>
                    </a:moveTo>
                    <a:cubicBezTo>
                      <a:pt x="3143" y="1"/>
                      <a:pt x="3132" y="3"/>
                      <a:pt x="3121" y="7"/>
                    </a:cubicBezTo>
                    <a:cubicBezTo>
                      <a:pt x="1881" y="477"/>
                      <a:pt x="1" y="2657"/>
                      <a:pt x="1" y="2657"/>
                    </a:cubicBezTo>
                    <a:cubicBezTo>
                      <a:pt x="183" y="2657"/>
                      <a:pt x="380" y="2644"/>
                      <a:pt x="575" y="2644"/>
                    </a:cubicBezTo>
                    <a:cubicBezTo>
                      <a:pt x="1894" y="2644"/>
                      <a:pt x="2939" y="2892"/>
                      <a:pt x="3813" y="3218"/>
                    </a:cubicBezTo>
                    <a:cubicBezTo>
                      <a:pt x="4027" y="1494"/>
                      <a:pt x="3453" y="1"/>
                      <a:pt x="315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3"/>
              <p:cNvSpPr/>
              <p:nvPr/>
            </p:nvSpPr>
            <p:spPr>
              <a:xfrm>
                <a:off x="1797575" y="1303075"/>
                <a:ext cx="13075" cy="13075"/>
              </a:xfrm>
              <a:custGeom>
                <a:avLst/>
                <a:gdLst/>
                <a:ahLst/>
                <a:cxnLst/>
                <a:rect l="l" t="t" r="r" b="b"/>
                <a:pathLst>
                  <a:path w="523" h="523" extrusionOk="0">
                    <a:moveTo>
                      <a:pt x="262" y="1"/>
                    </a:moveTo>
                    <a:cubicBezTo>
                      <a:pt x="117" y="1"/>
                      <a:pt x="0" y="118"/>
                      <a:pt x="0" y="262"/>
                    </a:cubicBezTo>
                    <a:cubicBezTo>
                      <a:pt x="0" y="405"/>
                      <a:pt x="117" y="523"/>
                      <a:pt x="262" y="523"/>
                    </a:cubicBezTo>
                    <a:cubicBezTo>
                      <a:pt x="405" y="523"/>
                      <a:pt x="523" y="405"/>
                      <a:pt x="523" y="262"/>
                    </a:cubicBezTo>
                    <a:cubicBezTo>
                      <a:pt x="523" y="118"/>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5" name="Google Shape;355;p13"/>
            <p:cNvSpPr/>
            <p:nvPr/>
          </p:nvSpPr>
          <p:spPr>
            <a:xfrm flipH="1">
              <a:off x="2419800" y="4333963"/>
              <a:ext cx="41450" cy="54850"/>
            </a:xfrm>
            <a:custGeom>
              <a:avLst/>
              <a:gdLst/>
              <a:ahLst/>
              <a:cxnLst/>
              <a:rect l="l" t="t" r="r" b="b"/>
              <a:pathLst>
                <a:path w="1658" h="2194" extrusionOk="0">
                  <a:moveTo>
                    <a:pt x="1658" y="0"/>
                  </a:moveTo>
                  <a:lnTo>
                    <a:pt x="1658" y="0"/>
                  </a:lnTo>
                  <a:cubicBezTo>
                    <a:pt x="1384" y="1410"/>
                    <a:pt x="0" y="2011"/>
                    <a:pt x="0" y="2011"/>
                  </a:cubicBezTo>
                  <a:lnTo>
                    <a:pt x="378" y="2194"/>
                  </a:lnTo>
                  <a:lnTo>
                    <a:pt x="392" y="2194"/>
                  </a:lnTo>
                  <a:cubicBezTo>
                    <a:pt x="601" y="2023"/>
                    <a:pt x="1462" y="1332"/>
                    <a:pt x="16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1">
  <p:cSld name="SECTION_HEADER_1">
    <p:spTree>
      <p:nvGrpSpPr>
        <p:cNvPr id="1" name="Shape 356"/>
        <p:cNvGrpSpPr/>
        <p:nvPr/>
      </p:nvGrpSpPr>
      <p:grpSpPr>
        <a:xfrm>
          <a:off x="0" y="0"/>
          <a:ext cx="0" cy="0"/>
          <a:chOff x="0" y="0"/>
          <a:chExt cx="0" cy="0"/>
        </a:xfrm>
      </p:grpSpPr>
      <p:sp>
        <p:nvSpPr>
          <p:cNvPr id="357" name="Google Shape;357;p14"/>
          <p:cNvSpPr txBox="1">
            <a:spLocks noGrp="1"/>
          </p:cNvSpPr>
          <p:nvPr>
            <p:ph type="title"/>
          </p:nvPr>
        </p:nvSpPr>
        <p:spPr>
          <a:xfrm>
            <a:off x="4499100" y="1200025"/>
            <a:ext cx="3931800" cy="827100"/>
          </a:xfrm>
          <a:prstGeom prst="rect">
            <a:avLst/>
          </a:prstGeom>
        </p:spPr>
        <p:txBody>
          <a:bodyPr spcFirstLastPara="1" wrap="square" lIns="91425" tIns="91425" rIns="91425" bIns="91425" anchor="t" anchorCtr="0">
            <a:noAutofit/>
          </a:bodyPr>
          <a:lstStyle>
            <a:lvl1pPr lvl="0" algn="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358" name="Google Shape;358;p14"/>
          <p:cNvSpPr txBox="1">
            <a:spLocks noGrp="1"/>
          </p:cNvSpPr>
          <p:nvPr>
            <p:ph type="title" idx="2" hasCustomPrompt="1"/>
          </p:nvPr>
        </p:nvSpPr>
        <p:spPr>
          <a:xfrm>
            <a:off x="7265100" y="387000"/>
            <a:ext cx="1165800" cy="876900"/>
          </a:xfrm>
          <a:prstGeom prst="rect">
            <a:avLst/>
          </a:prstGeom>
        </p:spPr>
        <p:txBody>
          <a:bodyPr spcFirstLastPara="1" wrap="square" lIns="91425" tIns="91425" rIns="91425" bIns="91425" anchor="t" anchorCtr="0">
            <a:noAutofit/>
          </a:bodyPr>
          <a:lstStyle>
            <a:lvl1pPr lvl="0" algn="r" rtl="0">
              <a:spcBef>
                <a:spcPts val="0"/>
              </a:spcBef>
              <a:spcAft>
                <a:spcPts val="0"/>
              </a:spcAft>
              <a:buSzPts val="6000"/>
              <a:buNone/>
              <a:defRPr sz="6000">
                <a:solidFill>
                  <a:schemeClr val="dk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59" name="Google Shape;359;p14"/>
          <p:cNvSpPr txBox="1">
            <a:spLocks noGrp="1"/>
          </p:cNvSpPr>
          <p:nvPr>
            <p:ph type="subTitle" idx="1"/>
          </p:nvPr>
        </p:nvSpPr>
        <p:spPr>
          <a:xfrm>
            <a:off x="4400550" y="1976750"/>
            <a:ext cx="4030500" cy="713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60" name="Google Shape;360;p14"/>
          <p:cNvSpPr/>
          <p:nvPr/>
        </p:nvSpPr>
        <p:spPr>
          <a:xfrm>
            <a:off x="-50" y="3457575"/>
            <a:ext cx="9144000" cy="16929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4"/>
          <p:cNvSpPr/>
          <p:nvPr/>
        </p:nvSpPr>
        <p:spPr>
          <a:xfrm flipH="1">
            <a:off x="0" y="3457573"/>
            <a:ext cx="6457935" cy="1523992"/>
          </a:xfrm>
          <a:custGeom>
            <a:avLst/>
            <a:gdLst/>
            <a:ahLst/>
            <a:cxnLst/>
            <a:rect l="l" t="t" r="r" b="b"/>
            <a:pathLst>
              <a:path w="40993" h="12790" extrusionOk="0">
                <a:moveTo>
                  <a:pt x="0" y="1"/>
                </a:moveTo>
                <a:cubicBezTo>
                  <a:pt x="0" y="1"/>
                  <a:pt x="3252" y="2467"/>
                  <a:pt x="6998" y="5444"/>
                </a:cubicBezTo>
                <a:cubicBezTo>
                  <a:pt x="9739" y="7625"/>
                  <a:pt x="11972" y="10065"/>
                  <a:pt x="17246" y="12011"/>
                </a:cubicBezTo>
                <a:cubicBezTo>
                  <a:pt x="18329" y="12413"/>
                  <a:pt x="20968" y="12789"/>
                  <a:pt x="24073" y="12789"/>
                </a:cubicBezTo>
                <a:cubicBezTo>
                  <a:pt x="26920" y="12789"/>
                  <a:pt x="30160" y="12473"/>
                  <a:pt x="32951" y="11567"/>
                </a:cubicBezTo>
                <a:cubicBezTo>
                  <a:pt x="37781" y="10001"/>
                  <a:pt x="40993" y="5862"/>
                  <a:pt x="40993" y="5862"/>
                </a:cubicBezTo>
                <a:lnTo>
                  <a:pt x="4099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2">
  <p:cSld name="SECTION_HEADER_1_1">
    <p:spTree>
      <p:nvGrpSpPr>
        <p:cNvPr id="1" name="Shape 362"/>
        <p:cNvGrpSpPr/>
        <p:nvPr/>
      </p:nvGrpSpPr>
      <p:grpSpPr>
        <a:xfrm>
          <a:off x="0" y="0"/>
          <a:ext cx="0" cy="0"/>
          <a:chOff x="0" y="0"/>
          <a:chExt cx="0" cy="0"/>
        </a:xfrm>
      </p:grpSpPr>
      <p:sp>
        <p:nvSpPr>
          <p:cNvPr id="363" name="Google Shape;363;p15"/>
          <p:cNvSpPr txBox="1">
            <a:spLocks noGrp="1"/>
          </p:cNvSpPr>
          <p:nvPr>
            <p:ph type="title"/>
          </p:nvPr>
        </p:nvSpPr>
        <p:spPr>
          <a:xfrm>
            <a:off x="2556750" y="1275750"/>
            <a:ext cx="4030500" cy="713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600"/>
              <a:buNone/>
              <a:defRPr sz="5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364" name="Google Shape;364;p15"/>
          <p:cNvSpPr txBox="1">
            <a:spLocks noGrp="1"/>
          </p:cNvSpPr>
          <p:nvPr>
            <p:ph type="title" idx="2" hasCustomPrompt="1"/>
          </p:nvPr>
        </p:nvSpPr>
        <p:spPr>
          <a:xfrm>
            <a:off x="3989100" y="499025"/>
            <a:ext cx="1165800" cy="713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solidFill>
                  <a:schemeClr val="dk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65" name="Google Shape;365;p15"/>
          <p:cNvSpPr txBox="1">
            <a:spLocks noGrp="1"/>
          </p:cNvSpPr>
          <p:nvPr>
            <p:ph type="subTitle" idx="1"/>
          </p:nvPr>
        </p:nvSpPr>
        <p:spPr>
          <a:xfrm>
            <a:off x="2556750" y="2052475"/>
            <a:ext cx="4030500" cy="566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66" name="Google Shape;366;p15"/>
          <p:cNvSpPr/>
          <p:nvPr/>
        </p:nvSpPr>
        <p:spPr>
          <a:xfrm>
            <a:off x="0" y="4181625"/>
            <a:ext cx="9144000" cy="961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1">
  <p:cSld name="TITLE_ONLY_1">
    <p:spTree>
      <p:nvGrpSpPr>
        <p:cNvPr id="1" name="Shape 367"/>
        <p:cNvGrpSpPr/>
        <p:nvPr/>
      </p:nvGrpSpPr>
      <p:grpSpPr>
        <a:xfrm>
          <a:off x="0" y="0"/>
          <a:ext cx="0" cy="0"/>
          <a:chOff x="0" y="0"/>
          <a:chExt cx="0" cy="0"/>
        </a:xfrm>
      </p:grpSpPr>
      <p:sp>
        <p:nvSpPr>
          <p:cNvPr id="368" name="Google Shape;368;p16"/>
          <p:cNvSpPr txBox="1">
            <a:spLocks noGrp="1"/>
          </p:cNvSpPr>
          <p:nvPr>
            <p:ph type="title"/>
          </p:nvPr>
        </p:nvSpPr>
        <p:spPr>
          <a:xfrm>
            <a:off x="720000" y="539400"/>
            <a:ext cx="7704000" cy="543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369" name="Google Shape;369;p16"/>
          <p:cNvSpPr/>
          <p:nvPr/>
        </p:nvSpPr>
        <p:spPr>
          <a:xfrm>
            <a:off x="-1031900" y="889500"/>
            <a:ext cx="1682800" cy="659175"/>
          </a:xfrm>
          <a:custGeom>
            <a:avLst/>
            <a:gdLst/>
            <a:ahLst/>
            <a:cxnLst/>
            <a:rect l="l" t="t" r="r" b="b"/>
            <a:pathLst>
              <a:path w="67312" h="26367" extrusionOk="0">
                <a:moveTo>
                  <a:pt x="11985" y="15270"/>
                </a:moveTo>
                <a:cubicBezTo>
                  <a:pt x="11970" y="15331"/>
                  <a:pt x="11954" y="15370"/>
                  <a:pt x="11939" y="15370"/>
                </a:cubicBezTo>
                <a:cubicBezTo>
                  <a:pt x="11934" y="15370"/>
                  <a:pt x="11928" y="15365"/>
                  <a:pt x="11923" y="15354"/>
                </a:cubicBezTo>
                <a:cubicBezTo>
                  <a:pt x="11901" y="15312"/>
                  <a:pt x="11923" y="15290"/>
                  <a:pt x="11985" y="15270"/>
                </a:cubicBezTo>
                <a:close/>
                <a:moveTo>
                  <a:pt x="26574" y="0"/>
                </a:moveTo>
                <a:cubicBezTo>
                  <a:pt x="24986" y="0"/>
                  <a:pt x="23381" y="338"/>
                  <a:pt x="21840" y="1051"/>
                </a:cubicBezTo>
                <a:cubicBezTo>
                  <a:pt x="18855" y="2429"/>
                  <a:pt x="16494" y="5185"/>
                  <a:pt x="15492" y="8339"/>
                </a:cubicBezTo>
                <a:cubicBezTo>
                  <a:pt x="15291" y="8307"/>
                  <a:pt x="15088" y="8290"/>
                  <a:pt x="14884" y="8290"/>
                </a:cubicBezTo>
                <a:cubicBezTo>
                  <a:pt x="14413" y="8290"/>
                  <a:pt x="13941" y="8378"/>
                  <a:pt x="13488" y="8567"/>
                </a:cubicBezTo>
                <a:cubicBezTo>
                  <a:pt x="11985" y="9235"/>
                  <a:pt x="10815" y="11031"/>
                  <a:pt x="11380" y="12701"/>
                </a:cubicBezTo>
                <a:cubicBezTo>
                  <a:pt x="11038" y="12587"/>
                  <a:pt x="10680" y="12524"/>
                  <a:pt x="10312" y="12524"/>
                </a:cubicBezTo>
                <a:cubicBezTo>
                  <a:pt x="9737" y="12524"/>
                  <a:pt x="9139" y="12679"/>
                  <a:pt x="8540" y="13035"/>
                </a:cubicBezTo>
                <a:cubicBezTo>
                  <a:pt x="8173" y="13268"/>
                  <a:pt x="7721" y="13408"/>
                  <a:pt x="7320" y="13408"/>
                </a:cubicBezTo>
                <a:cubicBezTo>
                  <a:pt x="7037" y="13408"/>
                  <a:pt x="6780" y="13338"/>
                  <a:pt x="6598" y="13182"/>
                </a:cubicBezTo>
                <a:cubicBezTo>
                  <a:pt x="5811" y="12549"/>
                  <a:pt x="4859" y="12178"/>
                  <a:pt x="3920" y="12178"/>
                </a:cubicBezTo>
                <a:cubicBezTo>
                  <a:pt x="3065" y="12178"/>
                  <a:pt x="2222" y="12486"/>
                  <a:pt x="1525" y="13182"/>
                </a:cubicBezTo>
                <a:cubicBezTo>
                  <a:pt x="251" y="14435"/>
                  <a:pt x="0" y="17024"/>
                  <a:pt x="1525" y="18255"/>
                </a:cubicBezTo>
                <a:cubicBezTo>
                  <a:pt x="3323" y="19716"/>
                  <a:pt x="5473" y="20522"/>
                  <a:pt x="7645" y="20522"/>
                </a:cubicBezTo>
                <a:cubicBezTo>
                  <a:pt x="7894" y="20522"/>
                  <a:pt x="8144" y="20512"/>
                  <a:pt x="8393" y="20490"/>
                </a:cubicBezTo>
                <a:cubicBezTo>
                  <a:pt x="9456" y="21608"/>
                  <a:pt x="10940" y="22304"/>
                  <a:pt x="12554" y="22304"/>
                </a:cubicBezTo>
                <a:cubicBezTo>
                  <a:pt x="13320" y="22304"/>
                  <a:pt x="14115" y="22148"/>
                  <a:pt x="14908" y="21805"/>
                </a:cubicBezTo>
                <a:cubicBezTo>
                  <a:pt x="14949" y="21785"/>
                  <a:pt x="14971" y="21763"/>
                  <a:pt x="15013" y="21763"/>
                </a:cubicBezTo>
                <a:cubicBezTo>
                  <a:pt x="15659" y="22703"/>
                  <a:pt x="16536" y="23538"/>
                  <a:pt x="17602" y="24165"/>
                </a:cubicBezTo>
                <a:cubicBezTo>
                  <a:pt x="18795" y="24853"/>
                  <a:pt x="20101" y="25166"/>
                  <a:pt x="21406" y="25166"/>
                </a:cubicBezTo>
                <a:cubicBezTo>
                  <a:pt x="23229" y="25166"/>
                  <a:pt x="25049" y="24555"/>
                  <a:pt x="26558" y="23497"/>
                </a:cubicBezTo>
                <a:cubicBezTo>
                  <a:pt x="27849" y="24331"/>
                  <a:pt x="29371" y="24813"/>
                  <a:pt x="30949" y="24813"/>
                </a:cubicBezTo>
                <a:cubicBezTo>
                  <a:pt x="31541" y="24813"/>
                  <a:pt x="32140" y="24745"/>
                  <a:pt x="32738" y="24602"/>
                </a:cubicBezTo>
                <a:cubicBezTo>
                  <a:pt x="33428" y="24435"/>
                  <a:pt x="34075" y="24165"/>
                  <a:pt x="34659" y="23831"/>
                </a:cubicBezTo>
                <a:cubicBezTo>
                  <a:pt x="35244" y="24290"/>
                  <a:pt x="35870" y="24686"/>
                  <a:pt x="36497" y="24958"/>
                </a:cubicBezTo>
                <a:cubicBezTo>
                  <a:pt x="38518" y="25880"/>
                  <a:pt x="41104" y="26366"/>
                  <a:pt x="43614" y="26366"/>
                </a:cubicBezTo>
                <a:cubicBezTo>
                  <a:pt x="45252" y="26366"/>
                  <a:pt x="46858" y="26159"/>
                  <a:pt x="48252" y="25730"/>
                </a:cubicBezTo>
                <a:cubicBezTo>
                  <a:pt x="49275" y="25437"/>
                  <a:pt x="50173" y="24936"/>
                  <a:pt x="50925" y="24310"/>
                </a:cubicBezTo>
                <a:cubicBezTo>
                  <a:pt x="51314" y="24420"/>
                  <a:pt x="51725" y="24473"/>
                  <a:pt x="52132" y="24473"/>
                </a:cubicBezTo>
                <a:cubicBezTo>
                  <a:pt x="52423" y="24473"/>
                  <a:pt x="52712" y="24446"/>
                  <a:pt x="52991" y="24394"/>
                </a:cubicBezTo>
                <a:cubicBezTo>
                  <a:pt x="54934" y="24018"/>
                  <a:pt x="56270" y="22620"/>
                  <a:pt x="56916" y="20908"/>
                </a:cubicBezTo>
                <a:cubicBezTo>
                  <a:pt x="57427" y="21143"/>
                  <a:pt x="57999" y="21264"/>
                  <a:pt x="58565" y="21264"/>
                </a:cubicBezTo>
                <a:cubicBezTo>
                  <a:pt x="59202" y="21264"/>
                  <a:pt x="59832" y="21112"/>
                  <a:pt x="60362" y="20802"/>
                </a:cubicBezTo>
                <a:cubicBezTo>
                  <a:pt x="61635" y="20072"/>
                  <a:pt x="62929" y="19321"/>
                  <a:pt x="64204" y="18589"/>
                </a:cubicBezTo>
                <a:cubicBezTo>
                  <a:pt x="67311" y="16800"/>
                  <a:pt x="65763" y="11849"/>
                  <a:pt x="62548" y="11849"/>
                </a:cubicBezTo>
                <a:cubicBezTo>
                  <a:pt x="62199" y="11849"/>
                  <a:pt x="61831" y="11907"/>
                  <a:pt x="61448" y="12033"/>
                </a:cubicBezTo>
                <a:cubicBezTo>
                  <a:pt x="60571" y="12326"/>
                  <a:pt x="59672" y="12618"/>
                  <a:pt x="58775" y="12910"/>
                </a:cubicBezTo>
                <a:cubicBezTo>
                  <a:pt x="57649" y="12277"/>
                  <a:pt x="56361" y="11938"/>
                  <a:pt x="55071" y="11938"/>
                </a:cubicBezTo>
                <a:cubicBezTo>
                  <a:pt x="54449" y="11938"/>
                  <a:pt x="53826" y="12017"/>
                  <a:pt x="53221" y="12180"/>
                </a:cubicBezTo>
                <a:cubicBezTo>
                  <a:pt x="52470" y="11824"/>
                  <a:pt x="51655" y="11596"/>
                  <a:pt x="50800" y="11470"/>
                </a:cubicBezTo>
                <a:cubicBezTo>
                  <a:pt x="49944" y="11348"/>
                  <a:pt x="48987" y="11271"/>
                  <a:pt x="48011" y="11271"/>
                </a:cubicBezTo>
                <a:cubicBezTo>
                  <a:pt x="47654" y="11271"/>
                  <a:pt x="47294" y="11281"/>
                  <a:pt x="46936" y="11303"/>
                </a:cubicBezTo>
                <a:cubicBezTo>
                  <a:pt x="45663" y="9986"/>
                  <a:pt x="43908" y="9160"/>
                  <a:pt x="42088" y="9160"/>
                </a:cubicBezTo>
                <a:cubicBezTo>
                  <a:pt x="41283" y="9160"/>
                  <a:pt x="40465" y="9322"/>
                  <a:pt x="39670" y="9675"/>
                </a:cubicBezTo>
                <a:lnTo>
                  <a:pt x="39650" y="9675"/>
                </a:lnTo>
                <a:cubicBezTo>
                  <a:pt x="39378" y="9675"/>
                  <a:pt x="39127" y="9695"/>
                  <a:pt x="38877" y="9717"/>
                </a:cubicBezTo>
                <a:cubicBezTo>
                  <a:pt x="38690" y="9508"/>
                  <a:pt x="38501" y="9319"/>
                  <a:pt x="38292" y="9132"/>
                </a:cubicBezTo>
                <a:cubicBezTo>
                  <a:pt x="37708" y="6919"/>
                  <a:pt x="36455" y="4851"/>
                  <a:pt x="34764" y="3306"/>
                </a:cubicBezTo>
                <a:cubicBezTo>
                  <a:pt x="32451" y="1183"/>
                  <a:pt x="29544" y="0"/>
                  <a:pt x="265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0" name="Google Shape;370;p16"/>
          <p:cNvGrpSpPr/>
          <p:nvPr/>
        </p:nvGrpSpPr>
        <p:grpSpPr>
          <a:xfrm>
            <a:off x="-578622" y="3104471"/>
            <a:ext cx="1476669" cy="1659409"/>
            <a:chOff x="6162993" y="1163872"/>
            <a:chExt cx="2886375" cy="3243567"/>
          </a:xfrm>
        </p:grpSpPr>
        <p:sp>
          <p:nvSpPr>
            <p:cNvPr id="371" name="Google Shape;371;p16"/>
            <p:cNvSpPr/>
            <p:nvPr/>
          </p:nvSpPr>
          <p:spPr>
            <a:xfrm rot="2498877" flipH="1">
              <a:off x="6645218" y="2371354"/>
              <a:ext cx="1924030" cy="1598835"/>
            </a:xfrm>
            <a:custGeom>
              <a:avLst/>
              <a:gdLst/>
              <a:ahLst/>
              <a:cxnLst/>
              <a:rect l="l" t="t" r="r" b="b"/>
              <a:pathLst>
                <a:path w="21199" h="17616" extrusionOk="0">
                  <a:moveTo>
                    <a:pt x="21026" y="0"/>
                  </a:moveTo>
                  <a:cubicBezTo>
                    <a:pt x="20997" y="0"/>
                    <a:pt x="20966" y="13"/>
                    <a:pt x="20941" y="42"/>
                  </a:cubicBezTo>
                  <a:cubicBezTo>
                    <a:pt x="20209" y="838"/>
                    <a:pt x="19570" y="1699"/>
                    <a:pt x="18813" y="2457"/>
                  </a:cubicBezTo>
                  <a:cubicBezTo>
                    <a:pt x="18016" y="3240"/>
                    <a:pt x="17207" y="3985"/>
                    <a:pt x="16397" y="4742"/>
                  </a:cubicBezTo>
                  <a:cubicBezTo>
                    <a:pt x="15353" y="5720"/>
                    <a:pt x="14296" y="6700"/>
                    <a:pt x="13212" y="7652"/>
                  </a:cubicBezTo>
                  <a:cubicBezTo>
                    <a:pt x="13369" y="6660"/>
                    <a:pt x="13682" y="5682"/>
                    <a:pt x="13917" y="4716"/>
                  </a:cubicBezTo>
                  <a:cubicBezTo>
                    <a:pt x="14166" y="3645"/>
                    <a:pt x="14387" y="2718"/>
                    <a:pt x="15001" y="1791"/>
                  </a:cubicBezTo>
                  <a:cubicBezTo>
                    <a:pt x="15040" y="1733"/>
                    <a:pt x="14993" y="1675"/>
                    <a:pt x="14939" y="1675"/>
                  </a:cubicBezTo>
                  <a:cubicBezTo>
                    <a:pt x="14920" y="1675"/>
                    <a:pt x="14900" y="1683"/>
                    <a:pt x="14883" y="1699"/>
                  </a:cubicBezTo>
                  <a:lnTo>
                    <a:pt x="14752" y="1830"/>
                  </a:lnTo>
                  <a:lnTo>
                    <a:pt x="14752" y="1582"/>
                  </a:lnTo>
                  <a:cubicBezTo>
                    <a:pt x="14739" y="1503"/>
                    <a:pt x="14671" y="1460"/>
                    <a:pt x="14608" y="1460"/>
                  </a:cubicBezTo>
                  <a:cubicBezTo>
                    <a:pt x="14548" y="1460"/>
                    <a:pt x="14491" y="1499"/>
                    <a:pt x="14491" y="1582"/>
                  </a:cubicBezTo>
                  <a:cubicBezTo>
                    <a:pt x="14517" y="2261"/>
                    <a:pt x="14021" y="2796"/>
                    <a:pt x="13760" y="3384"/>
                  </a:cubicBezTo>
                  <a:cubicBezTo>
                    <a:pt x="13525" y="3945"/>
                    <a:pt x="13382" y="4545"/>
                    <a:pt x="13212" y="5133"/>
                  </a:cubicBezTo>
                  <a:cubicBezTo>
                    <a:pt x="12899" y="6216"/>
                    <a:pt x="12703" y="7444"/>
                    <a:pt x="12233" y="8502"/>
                  </a:cubicBezTo>
                  <a:cubicBezTo>
                    <a:pt x="11933" y="8749"/>
                    <a:pt x="11645" y="8998"/>
                    <a:pt x="11346" y="9245"/>
                  </a:cubicBezTo>
                  <a:cubicBezTo>
                    <a:pt x="11019" y="9520"/>
                    <a:pt x="10693" y="9781"/>
                    <a:pt x="10366" y="10042"/>
                  </a:cubicBezTo>
                  <a:cubicBezTo>
                    <a:pt x="9974" y="9245"/>
                    <a:pt x="9152" y="8580"/>
                    <a:pt x="8669" y="7887"/>
                  </a:cubicBezTo>
                  <a:cubicBezTo>
                    <a:pt x="7821" y="6700"/>
                    <a:pt x="7586" y="5355"/>
                    <a:pt x="7207" y="3985"/>
                  </a:cubicBezTo>
                  <a:cubicBezTo>
                    <a:pt x="7195" y="3943"/>
                    <a:pt x="7157" y="3923"/>
                    <a:pt x="7120" y="3923"/>
                  </a:cubicBezTo>
                  <a:cubicBezTo>
                    <a:pt x="7074" y="3923"/>
                    <a:pt x="7030" y="3953"/>
                    <a:pt x="7038" y="4011"/>
                  </a:cubicBezTo>
                  <a:cubicBezTo>
                    <a:pt x="7090" y="4859"/>
                    <a:pt x="7233" y="5734"/>
                    <a:pt x="7494" y="6543"/>
                  </a:cubicBezTo>
                  <a:cubicBezTo>
                    <a:pt x="7259" y="6347"/>
                    <a:pt x="7038" y="6126"/>
                    <a:pt x="6815" y="5891"/>
                  </a:cubicBezTo>
                  <a:cubicBezTo>
                    <a:pt x="6254" y="5264"/>
                    <a:pt x="5745" y="4716"/>
                    <a:pt x="4909" y="4481"/>
                  </a:cubicBezTo>
                  <a:cubicBezTo>
                    <a:pt x="4904" y="4480"/>
                    <a:pt x="4900" y="4479"/>
                    <a:pt x="4895" y="4479"/>
                  </a:cubicBezTo>
                  <a:cubicBezTo>
                    <a:pt x="4826" y="4479"/>
                    <a:pt x="4796" y="4574"/>
                    <a:pt x="4857" y="4611"/>
                  </a:cubicBezTo>
                  <a:cubicBezTo>
                    <a:pt x="5523" y="5029"/>
                    <a:pt x="6045" y="5551"/>
                    <a:pt x="6568" y="6152"/>
                  </a:cubicBezTo>
                  <a:cubicBezTo>
                    <a:pt x="6763" y="6387"/>
                    <a:pt x="6959" y="6622"/>
                    <a:pt x="7181" y="6831"/>
                  </a:cubicBezTo>
                  <a:cubicBezTo>
                    <a:pt x="7416" y="7052"/>
                    <a:pt x="7664" y="7209"/>
                    <a:pt x="7859" y="7444"/>
                  </a:cubicBezTo>
                  <a:cubicBezTo>
                    <a:pt x="7873" y="7496"/>
                    <a:pt x="7886" y="7535"/>
                    <a:pt x="7912" y="7574"/>
                  </a:cubicBezTo>
                  <a:cubicBezTo>
                    <a:pt x="8434" y="8619"/>
                    <a:pt x="9374" y="9376"/>
                    <a:pt x="9922" y="10381"/>
                  </a:cubicBezTo>
                  <a:cubicBezTo>
                    <a:pt x="8564" y="11438"/>
                    <a:pt x="7168" y="12457"/>
                    <a:pt x="5758" y="13436"/>
                  </a:cubicBezTo>
                  <a:cubicBezTo>
                    <a:pt x="3904" y="14742"/>
                    <a:pt x="2051" y="16164"/>
                    <a:pt x="79" y="17287"/>
                  </a:cubicBezTo>
                  <a:cubicBezTo>
                    <a:pt x="0" y="17327"/>
                    <a:pt x="14" y="17418"/>
                    <a:pt x="66" y="17457"/>
                  </a:cubicBezTo>
                  <a:cubicBezTo>
                    <a:pt x="79" y="17470"/>
                    <a:pt x="92" y="17483"/>
                    <a:pt x="105" y="17483"/>
                  </a:cubicBezTo>
                  <a:cubicBezTo>
                    <a:pt x="432" y="17574"/>
                    <a:pt x="749" y="17615"/>
                    <a:pt x="1056" y="17615"/>
                  </a:cubicBezTo>
                  <a:cubicBezTo>
                    <a:pt x="2651" y="17615"/>
                    <a:pt x="3990" y="16506"/>
                    <a:pt x="5184" y="15433"/>
                  </a:cubicBezTo>
                  <a:cubicBezTo>
                    <a:pt x="7011" y="13776"/>
                    <a:pt x="9074" y="12444"/>
                    <a:pt x="11006" y="10942"/>
                  </a:cubicBezTo>
                  <a:cubicBezTo>
                    <a:pt x="12834" y="9520"/>
                    <a:pt x="14544" y="7966"/>
                    <a:pt x="16162" y="6308"/>
                  </a:cubicBezTo>
                  <a:cubicBezTo>
                    <a:pt x="16985" y="5473"/>
                    <a:pt x="17781" y="4611"/>
                    <a:pt x="18538" y="3723"/>
                  </a:cubicBezTo>
                  <a:cubicBezTo>
                    <a:pt x="19074" y="3097"/>
                    <a:pt x="19609" y="2470"/>
                    <a:pt x="20053" y="1765"/>
                  </a:cubicBezTo>
                  <a:cubicBezTo>
                    <a:pt x="20484" y="1282"/>
                    <a:pt x="20876" y="773"/>
                    <a:pt x="21149" y="211"/>
                  </a:cubicBezTo>
                  <a:cubicBezTo>
                    <a:pt x="21199" y="113"/>
                    <a:pt x="21115" y="0"/>
                    <a:pt x="21026" y="0"/>
                  </a:cubicBezTo>
                  <a:close/>
                </a:path>
              </a:pathLst>
            </a:custGeom>
            <a:solidFill>
              <a:srgbClr val="8C6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16"/>
            <p:cNvSpPr/>
            <p:nvPr/>
          </p:nvSpPr>
          <p:spPr>
            <a:xfrm>
              <a:off x="7731920" y="2466622"/>
              <a:ext cx="1317449" cy="967125"/>
            </a:xfrm>
            <a:custGeom>
              <a:avLst/>
              <a:gdLst/>
              <a:ahLst/>
              <a:cxnLst/>
              <a:rect l="l" t="t" r="r" b="b"/>
              <a:pathLst>
                <a:path w="20537" h="15076" extrusionOk="0">
                  <a:moveTo>
                    <a:pt x="12963" y="1"/>
                  </a:moveTo>
                  <a:cubicBezTo>
                    <a:pt x="12333" y="1"/>
                    <a:pt x="11705" y="168"/>
                    <a:pt x="11254" y="503"/>
                  </a:cubicBezTo>
                  <a:cubicBezTo>
                    <a:pt x="10615" y="986"/>
                    <a:pt x="10366" y="1834"/>
                    <a:pt x="10157" y="2500"/>
                  </a:cubicBezTo>
                  <a:cubicBezTo>
                    <a:pt x="9851" y="2066"/>
                    <a:pt x="9200" y="1787"/>
                    <a:pt x="8555" y="1787"/>
                  </a:cubicBezTo>
                  <a:cubicBezTo>
                    <a:pt x="8404" y="1787"/>
                    <a:pt x="8254" y="1802"/>
                    <a:pt x="8108" y="1834"/>
                  </a:cubicBezTo>
                  <a:cubicBezTo>
                    <a:pt x="7337" y="1991"/>
                    <a:pt x="6763" y="2605"/>
                    <a:pt x="6803" y="3205"/>
                  </a:cubicBezTo>
                  <a:cubicBezTo>
                    <a:pt x="6476" y="2944"/>
                    <a:pt x="6005" y="2805"/>
                    <a:pt x="5533" y="2805"/>
                  </a:cubicBezTo>
                  <a:cubicBezTo>
                    <a:pt x="5251" y="2805"/>
                    <a:pt x="4968" y="2855"/>
                    <a:pt x="4714" y="2957"/>
                  </a:cubicBezTo>
                  <a:cubicBezTo>
                    <a:pt x="4022" y="3232"/>
                    <a:pt x="3670" y="3937"/>
                    <a:pt x="4009" y="4459"/>
                  </a:cubicBezTo>
                  <a:cubicBezTo>
                    <a:pt x="3958" y="4453"/>
                    <a:pt x="3907" y="4451"/>
                    <a:pt x="3856" y="4451"/>
                  </a:cubicBezTo>
                  <a:cubicBezTo>
                    <a:pt x="3407" y="4451"/>
                    <a:pt x="2958" y="4651"/>
                    <a:pt x="2794" y="4967"/>
                  </a:cubicBezTo>
                  <a:cubicBezTo>
                    <a:pt x="2612" y="5333"/>
                    <a:pt x="2794" y="5777"/>
                    <a:pt x="3200" y="5999"/>
                  </a:cubicBezTo>
                  <a:cubicBezTo>
                    <a:pt x="3072" y="5939"/>
                    <a:pt x="2914" y="5906"/>
                    <a:pt x="2758" y="5906"/>
                  </a:cubicBezTo>
                  <a:cubicBezTo>
                    <a:pt x="2611" y="5906"/>
                    <a:pt x="2465" y="5936"/>
                    <a:pt x="2350" y="5999"/>
                  </a:cubicBezTo>
                  <a:cubicBezTo>
                    <a:pt x="2108" y="6114"/>
                    <a:pt x="2103" y="6454"/>
                    <a:pt x="2372" y="6529"/>
                  </a:cubicBezTo>
                  <a:lnTo>
                    <a:pt x="2372" y="6529"/>
                  </a:lnTo>
                  <a:cubicBezTo>
                    <a:pt x="2254" y="6501"/>
                    <a:pt x="2132" y="6487"/>
                    <a:pt x="2009" y="6487"/>
                  </a:cubicBezTo>
                  <a:cubicBezTo>
                    <a:pt x="1450" y="6487"/>
                    <a:pt x="864" y="6759"/>
                    <a:pt x="536" y="7108"/>
                  </a:cubicBezTo>
                  <a:cubicBezTo>
                    <a:pt x="119" y="7526"/>
                    <a:pt x="1" y="8088"/>
                    <a:pt x="40" y="8610"/>
                  </a:cubicBezTo>
                  <a:cubicBezTo>
                    <a:pt x="66" y="9002"/>
                    <a:pt x="171" y="9406"/>
                    <a:pt x="432" y="9745"/>
                  </a:cubicBezTo>
                  <a:cubicBezTo>
                    <a:pt x="706" y="10098"/>
                    <a:pt x="1149" y="10372"/>
                    <a:pt x="1659" y="10438"/>
                  </a:cubicBezTo>
                  <a:cubicBezTo>
                    <a:pt x="1267" y="10973"/>
                    <a:pt x="1346" y="11691"/>
                    <a:pt x="1854" y="12174"/>
                  </a:cubicBezTo>
                  <a:cubicBezTo>
                    <a:pt x="2242" y="12551"/>
                    <a:pt x="2868" y="12777"/>
                    <a:pt x="3496" y="12777"/>
                  </a:cubicBezTo>
                  <a:cubicBezTo>
                    <a:pt x="3673" y="12777"/>
                    <a:pt x="3850" y="12759"/>
                    <a:pt x="4022" y="12722"/>
                  </a:cubicBezTo>
                  <a:cubicBezTo>
                    <a:pt x="4375" y="13270"/>
                    <a:pt x="5040" y="13675"/>
                    <a:pt x="5811" y="13845"/>
                  </a:cubicBezTo>
                  <a:cubicBezTo>
                    <a:pt x="6069" y="13901"/>
                    <a:pt x="6337" y="13929"/>
                    <a:pt x="6604" y="13929"/>
                  </a:cubicBezTo>
                  <a:cubicBezTo>
                    <a:pt x="7145" y="13929"/>
                    <a:pt x="7684" y="13815"/>
                    <a:pt x="8147" y="13597"/>
                  </a:cubicBezTo>
                  <a:cubicBezTo>
                    <a:pt x="8160" y="14172"/>
                    <a:pt x="9022" y="14563"/>
                    <a:pt x="9713" y="14759"/>
                  </a:cubicBezTo>
                  <a:cubicBezTo>
                    <a:pt x="9986" y="14839"/>
                    <a:pt x="10284" y="14889"/>
                    <a:pt x="10582" y="14889"/>
                  </a:cubicBezTo>
                  <a:cubicBezTo>
                    <a:pt x="10769" y="14889"/>
                    <a:pt x="10956" y="14869"/>
                    <a:pt x="11137" y="14824"/>
                  </a:cubicBezTo>
                  <a:cubicBezTo>
                    <a:pt x="11593" y="14706"/>
                    <a:pt x="11985" y="14393"/>
                    <a:pt x="11985" y="14027"/>
                  </a:cubicBezTo>
                  <a:cubicBezTo>
                    <a:pt x="12598" y="14694"/>
                    <a:pt x="13684" y="15075"/>
                    <a:pt x="14757" y="15075"/>
                  </a:cubicBezTo>
                  <a:cubicBezTo>
                    <a:pt x="15238" y="15075"/>
                    <a:pt x="15717" y="14999"/>
                    <a:pt x="16150" y="14837"/>
                  </a:cubicBezTo>
                  <a:cubicBezTo>
                    <a:pt x="16411" y="14746"/>
                    <a:pt x="16659" y="14615"/>
                    <a:pt x="16829" y="14445"/>
                  </a:cubicBezTo>
                  <a:cubicBezTo>
                    <a:pt x="17103" y="14132"/>
                    <a:pt x="16777" y="13571"/>
                    <a:pt x="16489" y="13270"/>
                  </a:cubicBezTo>
                  <a:lnTo>
                    <a:pt x="16489" y="13270"/>
                  </a:lnTo>
                  <a:cubicBezTo>
                    <a:pt x="16669" y="13307"/>
                    <a:pt x="16855" y="13324"/>
                    <a:pt x="17040" y="13324"/>
                  </a:cubicBezTo>
                  <a:cubicBezTo>
                    <a:pt x="17852" y="13324"/>
                    <a:pt x="18671" y="12990"/>
                    <a:pt x="19074" y="12448"/>
                  </a:cubicBezTo>
                  <a:cubicBezTo>
                    <a:pt x="19583" y="11782"/>
                    <a:pt x="19505" y="10764"/>
                    <a:pt x="18787" y="10229"/>
                  </a:cubicBezTo>
                  <a:lnTo>
                    <a:pt x="18787" y="10229"/>
                  </a:lnTo>
                  <a:cubicBezTo>
                    <a:pt x="18925" y="10288"/>
                    <a:pt x="19079" y="10315"/>
                    <a:pt x="19235" y="10315"/>
                  </a:cubicBezTo>
                  <a:cubicBezTo>
                    <a:pt x="19594" y="10315"/>
                    <a:pt x="19965" y="10173"/>
                    <a:pt x="20183" y="9954"/>
                  </a:cubicBezTo>
                  <a:cubicBezTo>
                    <a:pt x="20497" y="9628"/>
                    <a:pt x="20536" y="9185"/>
                    <a:pt x="20406" y="8793"/>
                  </a:cubicBezTo>
                  <a:cubicBezTo>
                    <a:pt x="20262" y="8414"/>
                    <a:pt x="19975" y="8062"/>
                    <a:pt x="19687" y="7735"/>
                  </a:cubicBezTo>
                  <a:cubicBezTo>
                    <a:pt x="19479" y="7487"/>
                    <a:pt x="19205" y="7252"/>
                    <a:pt x="18839" y="7174"/>
                  </a:cubicBezTo>
                  <a:cubicBezTo>
                    <a:pt x="19623" y="6952"/>
                    <a:pt x="19779" y="6090"/>
                    <a:pt x="19335" y="5542"/>
                  </a:cubicBezTo>
                  <a:cubicBezTo>
                    <a:pt x="18892" y="4993"/>
                    <a:pt x="18056" y="4615"/>
                    <a:pt x="17285" y="4367"/>
                  </a:cubicBezTo>
                  <a:cubicBezTo>
                    <a:pt x="17403" y="3949"/>
                    <a:pt x="17221" y="3493"/>
                    <a:pt x="16815" y="3205"/>
                  </a:cubicBezTo>
                  <a:cubicBezTo>
                    <a:pt x="16513" y="2980"/>
                    <a:pt x="16115" y="2865"/>
                    <a:pt x="15710" y="2865"/>
                  </a:cubicBezTo>
                  <a:cubicBezTo>
                    <a:pt x="15573" y="2865"/>
                    <a:pt x="15436" y="2878"/>
                    <a:pt x="15301" y="2905"/>
                  </a:cubicBezTo>
                  <a:cubicBezTo>
                    <a:pt x="15797" y="2069"/>
                    <a:pt x="15510" y="986"/>
                    <a:pt x="14557" y="412"/>
                  </a:cubicBezTo>
                  <a:cubicBezTo>
                    <a:pt x="14110" y="138"/>
                    <a:pt x="13535" y="1"/>
                    <a:pt x="12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16"/>
            <p:cNvSpPr/>
            <p:nvPr/>
          </p:nvSpPr>
          <p:spPr>
            <a:xfrm>
              <a:off x="6162993" y="1163872"/>
              <a:ext cx="2522683" cy="1383410"/>
            </a:xfrm>
            <a:custGeom>
              <a:avLst/>
              <a:gdLst/>
              <a:ahLst/>
              <a:cxnLst/>
              <a:rect l="l" t="t" r="r" b="b"/>
              <a:pathLst>
                <a:path w="23146" h="12693" extrusionOk="0">
                  <a:moveTo>
                    <a:pt x="7299" y="1"/>
                  </a:moveTo>
                  <a:cubicBezTo>
                    <a:pt x="6951" y="1"/>
                    <a:pt x="6607" y="39"/>
                    <a:pt x="6293" y="174"/>
                  </a:cubicBezTo>
                  <a:cubicBezTo>
                    <a:pt x="5692" y="421"/>
                    <a:pt x="5274" y="1022"/>
                    <a:pt x="5248" y="1649"/>
                  </a:cubicBezTo>
                  <a:cubicBezTo>
                    <a:pt x="4932" y="1382"/>
                    <a:pt x="4512" y="1225"/>
                    <a:pt x="4101" y="1225"/>
                  </a:cubicBezTo>
                  <a:cubicBezTo>
                    <a:pt x="3848" y="1225"/>
                    <a:pt x="3599" y="1284"/>
                    <a:pt x="3381" y="1414"/>
                  </a:cubicBezTo>
                  <a:cubicBezTo>
                    <a:pt x="2794" y="1753"/>
                    <a:pt x="2585" y="2615"/>
                    <a:pt x="3015" y="3111"/>
                  </a:cubicBezTo>
                  <a:cubicBezTo>
                    <a:pt x="2892" y="3012"/>
                    <a:pt x="2727" y="2967"/>
                    <a:pt x="2554" y="2967"/>
                  </a:cubicBezTo>
                  <a:cubicBezTo>
                    <a:pt x="2273" y="2967"/>
                    <a:pt x="1972" y="3086"/>
                    <a:pt x="1802" y="3281"/>
                  </a:cubicBezTo>
                  <a:cubicBezTo>
                    <a:pt x="1527" y="3594"/>
                    <a:pt x="1567" y="4129"/>
                    <a:pt x="1880" y="4404"/>
                  </a:cubicBezTo>
                  <a:cubicBezTo>
                    <a:pt x="1766" y="4364"/>
                    <a:pt x="1648" y="4345"/>
                    <a:pt x="1531" y="4345"/>
                  </a:cubicBezTo>
                  <a:cubicBezTo>
                    <a:pt x="766" y="4345"/>
                    <a:pt x="0" y="5135"/>
                    <a:pt x="0" y="5904"/>
                  </a:cubicBezTo>
                  <a:cubicBezTo>
                    <a:pt x="0" y="6792"/>
                    <a:pt x="796" y="7549"/>
                    <a:pt x="1684" y="7746"/>
                  </a:cubicBezTo>
                  <a:cubicBezTo>
                    <a:pt x="1475" y="8242"/>
                    <a:pt x="1658" y="8855"/>
                    <a:pt x="1997" y="9273"/>
                  </a:cubicBezTo>
                  <a:cubicBezTo>
                    <a:pt x="2583" y="10002"/>
                    <a:pt x="3528" y="10421"/>
                    <a:pt x="4475" y="10421"/>
                  </a:cubicBezTo>
                  <a:cubicBezTo>
                    <a:pt x="4816" y="10421"/>
                    <a:pt x="5158" y="10366"/>
                    <a:pt x="5483" y="10252"/>
                  </a:cubicBezTo>
                  <a:cubicBezTo>
                    <a:pt x="5588" y="10944"/>
                    <a:pt x="6084" y="11440"/>
                    <a:pt x="6697" y="11805"/>
                  </a:cubicBezTo>
                  <a:cubicBezTo>
                    <a:pt x="7323" y="12158"/>
                    <a:pt x="8028" y="12341"/>
                    <a:pt x="8733" y="12498"/>
                  </a:cubicBezTo>
                  <a:cubicBezTo>
                    <a:pt x="9210" y="12599"/>
                    <a:pt x="9686" y="12692"/>
                    <a:pt x="10168" y="12692"/>
                  </a:cubicBezTo>
                  <a:cubicBezTo>
                    <a:pt x="10307" y="12692"/>
                    <a:pt x="10447" y="12684"/>
                    <a:pt x="10587" y="12667"/>
                  </a:cubicBezTo>
                  <a:cubicBezTo>
                    <a:pt x="11201" y="12602"/>
                    <a:pt x="11828" y="12289"/>
                    <a:pt x="12115" y="11767"/>
                  </a:cubicBezTo>
                  <a:cubicBezTo>
                    <a:pt x="12728" y="12263"/>
                    <a:pt x="13473" y="12576"/>
                    <a:pt x="14269" y="12589"/>
                  </a:cubicBezTo>
                  <a:cubicBezTo>
                    <a:pt x="14543" y="12589"/>
                    <a:pt x="14830" y="12562"/>
                    <a:pt x="15065" y="12432"/>
                  </a:cubicBezTo>
                  <a:cubicBezTo>
                    <a:pt x="15327" y="12289"/>
                    <a:pt x="15509" y="12054"/>
                    <a:pt x="15666" y="11819"/>
                  </a:cubicBezTo>
                  <a:cubicBezTo>
                    <a:pt x="15979" y="11361"/>
                    <a:pt x="16227" y="10879"/>
                    <a:pt x="16436" y="10369"/>
                  </a:cubicBezTo>
                  <a:cubicBezTo>
                    <a:pt x="17010" y="10644"/>
                    <a:pt x="17585" y="10891"/>
                    <a:pt x="18225" y="10944"/>
                  </a:cubicBezTo>
                  <a:cubicBezTo>
                    <a:pt x="18308" y="10952"/>
                    <a:pt x="18393" y="10957"/>
                    <a:pt x="18478" y="10957"/>
                  </a:cubicBezTo>
                  <a:cubicBezTo>
                    <a:pt x="19043" y="10957"/>
                    <a:pt x="19620" y="10764"/>
                    <a:pt x="19961" y="10343"/>
                  </a:cubicBezTo>
                  <a:cubicBezTo>
                    <a:pt x="20274" y="9939"/>
                    <a:pt x="20340" y="9391"/>
                    <a:pt x="20392" y="8881"/>
                  </a:cubicBezTo>
                  <a:cubicBezTo>
                    <a:pt x="20642" y="9053"/>
                    <a:pt x="20941" y="9133"/>
                    <a:pt x="21244" y="9133"/>
                  </a:cubicBezTo>
                  <a:cubicBezTo>
                    <a:pt x="21653" y="9133"/>
                    <a:pt x="22068" y="8987"/>
                    <a:pt x="22376" y="8724"/>
                  </a:cubicBezTo>
                  <a:cubicBezTo>
                    <a:pt x="22925" y="8254"/>
                    <a:pt x="23146" y="7497"/>
                    <a:pt x="23003" y="6806"/>
                  </a:cubicBezTo>
                  <a:cubicBezTo>
                    <a:pt x="22859" y="6113"/>
                    <a:pt x="21971" y="5513"/>
                    <a:pt x="21384" y="5095"/>
                  </a:cubicBezTo>
                  <a:cubicBezTo>
                    <a:pt x="21135" y="3424"/>
                    <a:pt x="19635" y="2002"/>
                    <a:pt x="17898" y="1779"/>
                  </a:cubicBezTo>
                  <a:cubicBezTo>
                    <a:pt x="17780" y="1762"/>
                    <a:pt x="17659" y="1754"/>
                    <a:pt x="17536" y="1754"/>
                  </a:cubicBezTo>
                  <a:cubicBezTo>
                    <a:pt x="16898" y="1754"/>
                    <a:pt x="16237" y="1991"/>
                    <a:pt x="16018" y="2550"/>
                  </a:cubicBezTo>
                  <a:cubicBezTo>
                    <a:pt x="15757" y="1596"/>
                    <a:pt x="15026" y="722"/>
                    <a:pt x="14047" y="409"/>
                  </a:cubicBezTo>
                  <a:cubicBezTo>
                    <a:pt x="13817" y="334"/>
                    <a:pt x="13574" y="298"/>
                    <a:pt x="13331" y="298"/>
                  </a:cubicBezTo>
                  <a:cubicBezTo>
                    <a:pt x="12551" y="298"/>
                    <a:pt x="11768" y="669"/>
                    <a:pt x="11410" y="1335"/>
                  </a:cubicBezTo>
                  <a:cubicBezTo>
                    <a:pt x="11370" y="1036"/>
                    <a:pt x="11031" y="801"/>
                    <a:pt x="10718" y="774"/>
                  </a:cubicBezTo>
                  <a:cubicBezTo>
                    <a:pt x="10700" y="773"/>
                    <a:pt x="10682" y="772"/>
                    <a:pt x="10664" y="772"/>
                  </a:cubicBezTo>
                  <a:cubicBezTo>
                    <a:pt x="10381" y="772"/>
                    <a:pt x="10099" y="961"/>
                    <a:pt x="10013" y="1231"/>
                  </a:cubicBezTo>
                  <a:cubicBezTo>
                    <a:pt x="9908" y="774"/>
                    <a:pt x="9347" y="500"/>
                    <a:pt x="8904" y="291"/>
                  </a:cubicBezTo>
                  <a:cubicBezTo>
                    <a:pt x="8460" y="69"/>
                    <a:pt x="7950" y="4"/>
                    <a:pt x="7467" y="4"/>
                  </a:cubicBezTo>
                  <a:cubicBezTo>
                    <a:pt x="7411" y="2"/>
                    <a:pt x="7355" y="1"/>
                    <a:pt x="72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4" name="Google Shape;374;p16"/>
          <p:cNvSpPr/>
          <p:nvPr/>
        </p:nvSpPr>
        <p:spPr>
          <a:xfrm>
            <a:off x="7855722" y="4167928"/>
            <a:ext cx="1958313" cy="436184"/>
          </a:xfrm>
          <a:custGeom>
            <a:avLst/>
            <a:gdLst/>
            <a:ahLst/>
            <a:cxnLst/>
            <a:rect l="l" t="t" r="r" b="b"/>
            <a:pathLst>
              <a:path w="62847" h="9519" extrusionOk="0">
                <a:moveTo>
                  <a:pt x="34775" y="0"/>
                </a:moveTo>
                <a:cubicBezTo>
                  <a:pt x="33138" y="0"/>
                  <a:pt x="31438" y="470"/>
                  <a:pt x="29975" y="1490"/>
                </a:cubicBezTo>
                <a:cubicBezTo>
                  <a:pt x="27455" y="3226"/>
                  <a:pt x="12808" y="7835"/>
                  <a:pt x="392" y="9480"/>
                </a:cubicBezTo>
                <a:lnTo>
                  <a:pt x="0" y="9518"/>
                </a:lnTo>
                <a:lnTo>
                  <a:pt x="62847" y="9518"/>
                </a:lnTo>
                <a:cubicBezTo>
                  <a:pt x="62847" y="9518"/>
                  <a:pt x="48761" y="5941"/>
                  <a:pt x="44230" y="4244"/>
                </a:cubicBezTo>
                <a:cubicBezTo>
                  <a:pt x="42704" y="3683"/>
                  <a:pt x="40771" y="2535"/>
                  <a:pt x="39414" y="1490"/>
                </a:cubicBezTo>
                <a:cubicBezTo>
                  <a:pt x="38177" y="529"/>
                  <a:pt x="36512" y="0"/>
                  <a:pt x="347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16"/>
          <p:cNvSpPr/>
          <p:nvPr/>
        </p:nvSpPr>
        <p:spPr>
          <a:xfrm>
            <a:off x="-45450" y="4791075"/>
            <a:ext cx="9234900" cy="436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16"/>
          <p:cNvSpPr/>
          <p:nvPr/>
        </p:nvSpPr>
        <p:spPr>
          <a:xfrm>
            <a:off x="0" y="4604104"/>
            <a:ext cx="9144000" cy="2481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7" name="Google Shape;377;p16"/>
          <p:cNvGrpSpPr/>
          <p:nvPr/>
        </p:nvGrpSpPr>
        <p:grpSpPr>
          <a:xfrm rot="3142162">
            <a:off x="1599137" y="4941481"/>
            <a:ext cx="377771" cy="258657"/>
            <a:chOff x="0" y="2448138"/>
            <a:chExt cx="626950" cy="429225"/>
          </a:xfrm>
        </p:grpSpPr>
        <p:sp>
          <p:nvSpPr>
            <p:cNvPr id="378" name="Google Shape;378;p16"/>
            <p:cNvSpPr/>
            <p:nvPr/>
          </p:nvSpPr>
          <p:spPr>
            <a:xfrm>
              <a:off x="0" y="2448138"/>
              <a:ext cx="626950" cy="429225"/>
            </a:xfrm>
            <a:custGeom>
              <a:avLst/>
              <a:gdLst/>
              <a:ahLst/>
              <a:cxnLst/>
              <a:rect l="l" t="t" r="r" b="b"/>
              <a:pathLst>
                <a:path w="25078" h="17169" extrusionOk="0">
                  <a:moveTo>
                    <a:pt x="22317" y="0"/>
                  </a:moveTo>
                  <a:cubicBezTo>
                    <a:pt x="20552" y="0"/>
                    <a:pt x="18447" y="626"/>
                    <a:pt x="17912" y="1317"/>
                  </a:cubicBezTo>
                  <a:cubicBezTo>
                    <a:pt x="16489" y="3145"/>
                    <a:pt x="17795" y="5808"/>
                    <a:pt x="17455" y="8093"/>
                  </a:cubicBezTo>
                  <a:cubicBezTo>
                    <a:pt x="17024" y="10965"/>
                    <a:pt x="14035" y="12780"/>
                    <a:pt x="11175" y="13302"/>
                  </a:cubicBezTo>
                  <a:cubicBezTo>
                    <a:pt x="8317" y="13824"/>
                    <a:pt x="5353" y="13472"/>
                    <a:pt x="2507" y="14085"/>
                  </a:cubicBezTo>
                  <a:cubicBezTo>
                    <a:pt x="1724" y="14242"/>
                    <a:pt x="888" y="14529"/>
                    <a:pt x="444" y="15195"/>
                  </a:cubicBezTo>
                  <a:cubicBezTo>
                    <a:pt x="0" y="15874"/>
                    <a:pt x="249" y="16997"/>
                    <a:pt x="1045" y="17153"/>
                  </a:cubicBezTo>
                  <a:cubicBezTo>
                    <a:pt x="1103" y="17164"/>
                    <a:pt x="1162" y="17169"/>
                    <a:pt x="1220" y="17169"/>
                  </a:cubicBezTo>
                  <a:cubicBezTo>
                    <a:pt x="1589" y="17169"/>
                    <a:pt x="1949" y="16972"/>
                    <a:pt x="2298" y="16814"/>
                  </a:cubicBezTo>
                  <a:cubicBezTo>
                    <a:pt x="6371" y="14894"/>
                    <a:pt x="11476" y="16553"/>
                    <a:pt x="15536" y="14581"/>
                  </a:cubicBezTo>
                  <a:cubicBezTo>
                    <a:pt x="18552" y="13106"/>
                    <a:pt x="20444" y="9582"/>
                    <a:pt x="19974" y="6240"/>
                  </a:cubicBezTo>
                  <a:cubicBezTo>
                    <a:pt x="19844" y="5378"/>
                    <a:pt x="19622" y="4398"/>
                    <a:pt x="20157" y="3707"/>
                  </a:cubicBezTo>
                  <a:cubicBezTo>
                    <a:pt x="20719" y="2988"/>
                    <a:pt x="21802" y="3014"/>
                    <a:pt x="22729" y="3002"/>
                  </a:cubicBezTo>
                  <a:cubicBezTo>
                    <a:pt x="23643" y="2976"/>
                    <a:pt x="24792" y="2623"/>
                    <a:pt x="24909" y="1709"/>
                  </a:cubicBezTo>
                  <a:cubicBezTo>
                    <a:pt x="25077" y="454"/>
                    <a:pt x="23820" y="0"/>
                    <a:pt x="223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16"/>
            <p:cNvSpPr/>
            <p:nvPr/>
          </p:nvSpPr>
          <p:spPr>
            <a:xfrm>
              <a:off x="376325" y="2683738"/>
              <a:ext cx="101200" cy="101200"/>
            </a:xfrm>
            <a:custGeom>
              <a:avLst/>
              <a:gdLst/>
              <a:ahLst/>
              <a:cxnLst/>
              <a:rect l="l" t="t" r="r" b="b"/>
              <a:pathLst>
                <a:path w="4048" h="4048" extrusionOk="0">
                  <a:moveTo>
                    <a:pt x="1984" y="1"/>
                  </a:moveTo>
                  <a:cubicBezTo>
                    <a:pt x="1553" y="915"/>
                    <a:pt x="848" y="1672"/>
                    <a:pt x="0" y="2285"/>
                  </a:cubicBezTo>
                  <a:cubicBezTo>
                    <a:pt x="848" y="2664"/>
                    <a:pt x="1605" y="3277"/>
                    <a:pt x="2141" y="4048"/>
                  </a:cubicBezTo>
                  <a:cubicBezTo>
                    <a:pt x="2924" y="3369"/>
                    <a:pt x="3564" y="2520"/>
                    <a:pt x="4047" y="1594"/>
                  </a:cubicBezTo>
                  <a:cubicBezTo>
                    <a:pt x="3485" y="927"/>
                    <a:pt x="2780" y="379"/>
                    <a:pt x="19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0" name="Google Shape;380;p16"/>
          <p:cNvGrpSpPr/>
          <p:nvPr/>
        </p:nvGrpSpPr>
        <p:grpSpPr>
          <a:xfrm rot="-9407219">
            <a:off x="7077120" y="4977736"/>
            <a:ext cx="380684" cy="185856"/>
            <a:chOff x="107375" y="2848613"/>
            <a:chExt cx="729800" cy="356300"/>
          </a:xfrm>
        </p:grpSpPr>
        <p:sp>
          <p:nvSpPr>
            <p:cNvPr id="381" name="Google Shape;381;p16"/>
            <p:cNvSpPr/>
            <p:nvPr/>
          </p:nvSpPr>
          <p:spPr>
            <a:xfrm>
              <a:off x="107375" y="2848613"/>
              <a:ext cx="729800" cy="356300"/>
            </a:xfrm>
            <a:custGeom>
              <a:avLst/>
              <a:gdLst/>
              <a:ahLst/>
              <a:cxnLst/>
              <a:rect l="l" t="t" r="r" b="b"/>
              <a:pathLst>
                <a:path w="29192" h="14252" extrusionOk="0">
                  <a:moveTo>
                    <a:pt x="22650" y="1"/>
                  </a:moveTo>
                  <a:cubicBezTo>
                    <a:pt x="21451" y="1"/>
                    <a:pt x="20374" y="482"/>
                    <a:pt x="19779" y="1683"/>
                  </a:cubicBezTo>
                  <a:cubicBezTo>
                    <a:pt x="19282" y="2675"/>
                    <a:pt x="19230" y="3836"/>
                    <a:pt x="18760" y="4842"/>
                  </a:cubicBezTo>
                  <a:cubicBezTo>
                    <a:pt x="17938" y="6617"/>
                    <a:pt x="15940" y="7596"/>
                    <a:pt x="13996" y="7857"/>
                  </a:cubicBezTo>
                  <a:cubicBezTo>
                    <a:pt x="13461" y="7929"/>
                    <a:pt x="12923" y="7957"/>
                    <a:pt x="12382" y="7957"/>
                  </a:cubicBezTo>
                  <a:cubicBezTo>
                    <a:pt x="10973" y="7957"/>
                    <a:pt x="9549" y="7771"/>
                    <a:pt x="8134" y="7714"/>
                  </a:cubicBezTo>
                  <a:cubicBezTo>
                    <a:pt x="7890" y="7704"/>
                    <a:pt x="7644" y="7699"/>
                    <a:pt x="7397" y="7699"/>
                  </a:cubicBezTo>
                  <a:cubicBezTo>
                    <a:pt x="5666" y="7699"/>
                    <a:pt x="3900" y="7971"/>
                    <a:pt x="2494" y="8954"/>
                  </a:cubicBezTo>
                  <a:cubicBezTo>
                    <a:pt x="889" y="10090"/>
                    <a:pt x="1" y="12400"/>
                    <a:pt x="979" y="14085"/>
                  </a:cubicBezTo>
                  <a:cubicBezTo>
                    <a:pt x="1169" y="14201"/>
                    <a:pt x="1380" y="14252"/>
                    <a:pt x="1597" y="14252"/>
                  </a:cubicBezTo>
                  <a:cubicBezTo>
                    <a:pt x="2036" y="14252"/>
                    <a:pt x="2497" y="14043"/>
                    <a:pt x="2847" y="13745"/>
                  </a:cubicBezTo>
                  <a:cubicBezTo>
                    <a:pt x="3369" y="13314"/>
                    <a:pt x="3721" y="12714"/>
                    <a:pt x="4217" y="12244"/>
                  </a:cubicBezTo>
                  <a:cubicBezTo>
                    <a:pt x="5341" y="11165"/>
                    <a:pt x="6987" y="10879"/>
                    <a:pt x="8581" y="10879"/>
                  </a:cubicBezTo>
                  <a:cubicBezTo>
                    <a:pt x="8839" y="10879"/>
                    <a:pt x="9095" y="10887"/>
                    <a:pt x="9348" y="10899"/>
                  </a:cubicBezTo>
                  <a:cubicBezTo>
                    <a:pt x="10829" y="10982"/>
                    <a:pt x="12302" y="11180"/>
                    <a:pt x="13773" y="11180"/>
                  </a:cubicBezTo>
                  <a:cubicBezTo>
                    <a:pt x="14156" y="11180"/>
                    <a:pt x="14539" y="11167"/>
                    <a:pt x="14922" y="11134"/>
                  </a:cubicBezTo>
                  <a:cubicBezTo>
                    <a:pt x="16789" y="10964"/>
                    <a:pt x="18708" y="10247"/>
                    <a:pt x="19792" y="8732"/>
                  </a:cubicBezTo>
                  <a:cubicBezTo>
                    <a:pt x="20967" y="7087"/>
                    <a:pt x="21084" y="4646"/>
                    <a:pt x="22781" y="3523"/>
                  </a:cubicBezTo>
                  <a:cubicBezTo>
                    <a:pt x="23217" y="3236"/>
                    <a:pt x="23741" y="3096"/>
                    <a:pt x="24263" y="3096"/>
                  </a:cubicBezTo>
                  <a:cubicBezTo>
                    <a:pt x="25165" y="3096"/>
                    <a:pt x="26064" y="3513"/>
                    <a:pt x="26502" y="4306"/>
                  </a:cubicBezTo>
                  <a:cubicBezTo>
                    <a:pt x="27194" y="5547"/>
                    <a:pt x="26280" y="7413"/>
                    <a:pt x="24857" y="7453"/>
                  </a:cubicBezTo>
                  <a:cubicBezTo>
                    <a:pt x="24830" y="7454"/>
                    <a:pt x="24802" y="7455"/>
                    <a:pt x="24774" y="7455"/>
                  </a:cubicBezTo>
                  <a:cubicBezTo>
                    <a:pt x="24336" y="7455"/>
                    <a:pt x="23891" y="7319"/>
                    <a:pt x="23465" y="7319"/>
                  </a:cubicBezTo>
                  <a:cubicBezTo>
                    <a:pt x="23309" y="7319"/>
                    <a:pt x="23154" y="7337"/>
                    <a:pt x="23004" y="7387"/>
                  </a:cubicBezTo>
                  <a:cubicBezTo>
                    <a:pt x="21998" y="7727"/>
                    <a:pt x="21972" y="9319"/>
                    <a:pt x="22807" y="9972"/>
                  </a:cubicBezTo>
                  <a:cubicBezTo>
                    <a:pt x="23198" y="10282"/>
                    <a:pt x="23679" y="10412"/>
                    <a:pt x="24179" y="10412"/>
                  </a:cubicBezTo>
                  <a:cubicBezTo>
                    <a:pt x="24733" y="10412"/>
                    <a:pt x="25309" y="10252"/>
                    <a:pt x="25810" y="9998"/>
                  </a:cubicBezTo>
                  <a:cubicBezTo>
                    <a:pt x="28029" y="8889"/>
                    <a:pt x="29192" y="6029"/>
                    <a:pt x="28395" y="3680"/>
                  </a:cubicBezTo>
                  <a:cubicBezTo>
                    <a:pt x="27750" y="1803"/>
                    <a:pt x="24970" y="1"/>
                    <a:pt x="226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16"/>
            <p:cNvSpPr/>
            <p:nvPr/>
          </p:nvSpPr>
          <p:spPr>
            <a:xfrm>
              <a:off x="321475" y="3042113"/>
              <a:ext cx="119475" cy="85850"/>
            </a:xfrm>
            <a:custGeom>
              <a:avLst/>
              <a:gdLst/>
              <a:ahLst/>
              <a:cxnLst/>
              <a:rect l="l" t="t" r="r" b="b"/>
              <a:pathLst>
                <a:path w="4779" h="3434" extrusionOk="0">
                  <a:moveTo>
                    <a:pt x="1" y="0"/>
                  </a:moveTo>
                  <a:lnTo>
                    <a:pt x="1" y="0"/>
                  </a:lnTo>
                  <a:cubicBezTo>
                    <a:pt x="666" y="914"/>
                    <a:pt x="1006" y="2049"/>
                    <a:pt x="993" y="3172"/>
                  </a:cubicBezTo>
                  <a:cubicBezTo>
                    <a:pt x="2220" y="3250"/>
                    <a:pt x="3460" y="3394"/>
                    <a:pt x="4687" y="3433"/>
                  </a:cubicBezTo>
                  <a:cubicBezTo>
                    <a:pt x="4779" y="2350"/>
                    <a:pt x="4661" y="1240"/>
                    <a:pt x="4348" y="196"/>
                  </a:cubicBezTo>
                  <a:cubicBezTo>
                    <a:pt x="4161" y="202"/>
                    <a:pt x="3974" y="205"/>
                    <a:pt x="3787" y="205"/>
                  </a:cubicBezTo>
                  <a:cubicBezTo>
                    <a:pt x="2532" y="205"/>
                    <a:pt x="1261" y="68"/>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83" name="Google Shape;383;p16"/>
          <p:cNvSpPr/>
          <p:nvPr/>
        </p:nvSpPr>
        <p:spPr>
          <a:xfrm>
            <a:off x="7855725" y="1161111"/>
            <a:ext cx="948289" cy="336112"/>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hree columns">
  <p:cSld name="CUSTOM_6">
    <p:spTree>
      <p:nvGrpSpPr>
        <p:cNvPr id="1" name="Shape 498"/>
        <p:cNvGrpSpPr/>
        <p:nvPr/>
      </p:nvGrpSpPr>
      <p:grpSpPr>
        <a:xfrm>
          <a:off x="0" y="0"/>
          <a:ext cx="0" cy="0"/>
          <a:chOff x="0" y="0"/>
          <a:chExt cx="0" cy="0"/>
        </a:xfrm>
      </p:grpSpPr>
      <p:sp>
        <p:nvSpPr>
          <p:cNvPr id="499" name="Google Shape;499;p26"/>
          <p:cNvSpPr txBox="1">
            <a:spLocks noGrp="1"/>
          </p:cNvSpPr>
          <p:nvPr>
            <p:ph type="title"/>
          </p:nvPr>
        </p:nvSpPr>
        <p:spPr>
          <a:xfrm>
            <a:off x="720000" y="539400"/>
            <a:ext cx="7704000" cy="6591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500" name="Google Shape;500;p26"/>
          <p:cNvSpPr txBox="1">
            <a:spLocks noGrp="1"/>
          </p:cNvSpPr>
          <p:nvPr>
            <p:ph type="title" idx="2"/>
          </p:nvPr>
        </p:nvSpPr>
        <p:spPr>
          <a:xfrm>
            <a:off x="785300" y="2324100"/>
            <a:ext cx="2175300" cy="40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01" name="Google Shape;501;p26"/>
          <p:cNvSpPr txBox="1">
            <a:spLocks noGrp="1"/>
          </p:cNvSpPr>
          <p:nvPr>
            <p:ph type="subTitle" idx="1"/>
          </p:nvPr>
        </p:nvSpPr>
        <p:spPr>
          <a:xfrm>
            <a:off x="785300" y="2746325"/>
            <a:ext cx="2175300" cy="791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02" name="Google Shape;502;p26"/>
          <p:cNvSpPr txBox="1">
            <a:spLocks noGrp="1"/>
          </p:cNvSpPr>
          <p:nvPr>
            <p:ph type="title" idx="3"/>
          </p:nvPr>
        </p:nvSpPr>
        <p:spPr>
          <a:xfrm>
            <a:off x="3484421" y="2324100"/>
            <a:ext cx="2175300" cy="40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03" name="Google Shape;503;p26"/>
          <p:cNvSpPr txBox="1">
            <a:spLocks noGrp="1"/>
          </p:cNvSpPr>
          <p:nvPr>
            <p:ph type="subTitle" idx="4"/>
          </p:nvPr>
        </p:nvSpPr>
        <p:spPr>
          <a:xfrm>
            <a:off x="3484422" y="2746325"/>
            <a:ext cx="2175300" cy="791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04" name="Google Shape;504;p26"/>
          <p:cNvSpPr txBox="1">
            <a:spLocks noGrp="1"/>
          </p:cNvSpPr>
          <p:nvPr>
            <p:ph type="title" idx="5"/>
          </p:nvPr>
        </p:nvSpPr>
        <p:spPr>
          <a:xfrm>
            <a:off x="6183549" y="2324100"/>
            <a:ext cx="2175300" cy="4080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500"/>
              <a:buNone/>
              <a:defRPr sz="2500"/>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505" name="Google Shape;505;p26"/>
          <p:cNvSpPr txBox="1">
            <a:spLocks noGrp="1"/>
          </p:cNvSpPr>
          <p:nvPr>
            <p:ph type="subTitle" idx="6"/>
          </p:nvPr>
        </p:nvSpPr>
        <p:spPr>
          <a:xfrm>
            <a:off x="6183550" y="2746325"/>
            <a:ext cx="2175300" cy="791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506" name="Google Shape;506;p26"/>
          <p:cNvSpPr/>
          <p:nvPr/>
        </p:nvSpPr>
        <p:spPr>
          <a:xfrm>
            <a:off x="0" y="4255053"/>
            <a:ext cx="9144000" cy="8883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7" name="Google Shape;507;p26"/>
          <p:cNvGrpSpPr/>
          <p:nvPr/>
        </p:nvGrpSpPr>
        <p:grpSpPr>
          <a:xfrm>
            <a:off x="1302128" y="4664606"/>
            <a:ext cx="393474" cy="269382"/>
            <a:chOff x="0" y="2448138"/>
            <a:chExt cx="626950" cy="429225"/>
          </a:xfrm>
        </p:grpSpPr>
        <p:sp>
          <p:nvSpPr>
            <p:cNvPr id="508" name="Google Shape;508;p26"/>
            <p:cNvSpPr/>
            <p:nvPr/>
          </p:nvSpPr>
          <p:spPr>
            <a:xfrm>
              <a:off x="0" y="2448138"/>
              <a:ext cx="626950" cy="429225"/>
            </a:xfrm>
            <a:custGeom>
              <a:avLst/>
              <a:gdLst/>
              <a:ahLst/>
              <a:cxnLst/>
              <a:rect l="l" t="t" r="r" b="b"/>
              <a:pathLst>
                <a:path w="25078" h="17169" extrusionOk="0">
                  <a:moveTo>
                    <a:pt x="22317" y="0"/>
                  </a:moveTo>
                  <a:cubicBezTo>
                    <a:pt x="20552" y="0"/>
                    <a:pt x="18447" y="626"/>
                    <a:pt x="17912" y="1317"/>
                  </a:cubicBezTo>
                  <a:cubicBezTo>
                    <a:pt x="16489" y="3145"/>
                    <a:pt x="17795" y="5808"/>
                    <a:pt x="17455" y="8093"/>
                  </a:cubicBezTo>
                  <a:cubicBezTo>
                    <a:pt x="17024" y="10965"/>
                    <a:pt x="14035" y="12780"/>
                    <a:pt x="11175" y="13302"/>
                  </a:cubicBezTo>
                  <a:cubicBezTo>
                    <a:pt x="8317" y="13824"/>
                    <a:pt x="5353" y="13472"/>
                    <a:pt x="2507" y="14085"/>
                  </a:cubicBezTo>
                  <a:cubicBezTo>
                    <a:pt x="1724" y="14242"/>
                    <a:pt x="888" y="14529"/>
                    <a:pt x="444" y="15195"/>
                  </a:cubicBezTo>
                  <a:cubicBezTo>
                    <a:pt x="0" y="15874"/>
                    <a:pt x="249" y="16997"/>
                    <a:pt x="1045" y="17153"/>
                  </a:cubicBezTo>
                  <a:cubicBezTo>
                    <a:pt x="1103" y="17164"/>
                    <a:pt x="1162" y="17169"/>
                    <a:pt x="1220" y="17169"/>
                  </a:cubicBezTo>
                  <a:cubicBezTo>
                    <a:pt x="1589" y="17169"/>
                    <a:pt x="1949" y="16972"/>
                    <a:pt x="2298" y="16814"/>
                  </a:cubicBezTo>
                  <a:cubicBezTo>
                    <a:pt x="6371" y="14894"/>
                    <a:pt x="11476" y="16553"/>
                    <a:pt x="15536" y="14581"/>
                  </a:cubicBezTo>
                  <a:cubicBezTo>
                    <a:pt x="18552" y="13106"/>
                    <a:pt x="20444" y="9582"/>
                    <a:pt x="19974" y="6240"/>
                  </a:cubicBezTo>
                  <a:cubicBezTo>
                    <a:pt x="19844" y="5378"/>
                    <a:pt x="19622" y="4398"/>
                    <a:pt x="20157" y="3707"/>
                  </a:cubicBezTo>
                  <a:cubicBezTo>
                    <a:pt x="20719" y="2988"/>
                    <a:pt x="21802" y="3014"/>
                    <a:pt x="22729" y="3002"/>
                  </a:cubicBezTo>
                  <a:cubicBezTo>
                    <a:pt x="23643" y="2976"/>
                    <a:pt x="24792" y="2623"/>
                    <a:pt x="24909" y="1709"/>
                  </a:cubicBezTo>
                  <a:cubicBezTo>
                    <a:pt x="25077" y="454"/>
                    <a:pt x="23820" y="0"/>
                    <a:pt x="2231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26"/>
            <p:cNvSpPr/>
            <p:nvPr/>
          </p:nvSpPr>
          <p:spPr>
            <a:xfrm>
              <a:off x="376325" y="2683738"/>
              <a:ext cx="101200" cy="101200"/>
            </a:xfrm>
            <a:custGeom>
              <a:avLst/>
              <a:gdLst/>
              <a:ahLst/>
              <a:cxnLst/>
              <a:rect l="l" t="t" r="r" b="b"/>
              <a:pathLst>
                <a:path w="4048" h="4048" extrusionOk="0">
                  <a:moveTo>
                    <a:pt x="1984" y="1"/>
                  </a:moveTo>
                  <a:cubicBezTo>
                    <a:pt x="1553" y="915"/>
                    <a:pt x="848" y="1672"/>
                    <a:pt x="0" y="2285"/>
                  </a:cubicBezTo>
                  <a:cubicBezTo>
                    <a:pt x="848" y="2664"/>
                    <a:pt x="1605" y="3277"/>
                    <a:pt x="2141" y="4048"/>
                  </a:cubicBezTo>
                  <a:cubicBezTo>
                    <a:pt x="2924" y="3369"/>
                    <a:pt x="3564" y="2520"/>
                    <a:pt x="4047" y="1594"/>
                  </a:cubicBezTo>
                  <a:cubicBezTo>
                    <a:pt x="3485" y="927"/>
                    <a:pt x="2780" y="379"/>
                    <a:pt x="198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0" name="Google Shape;510;p26"/>
          <p:cNvGrpSpPr/>
          <p:nvPr/>
        </p:nvGrpSpPr>
        <p:grpSpPr>
          <a:xfrm rot="-9407078">
            <a:off x="2187924" y="4571933"/>
            <a:ext cx="458036" cy="223620"/>
            <a:chOff x="107375" y="2848613"/>
            <a:chExt cx="729800" cy="356300"/>
          </a:xfrm>
        </p:grpSpPr>
        <p:sp>
          <p:nvSpPr>
            <p:cNvPr id="511" name="Google Shape;511;p26"/>
            <p:cNvSpPr/>
            <p:nvPr/>
          </p:nvSpPr>
          <p:spPr>
            <a:xfrm>
              <a:off x="107375" y="2848613"/>
              <a:ext cx="729800" cy="356300"/>
            </a:xfrm>
            <a:custGeom>
              <a:avLst/>
              <a:gdLst/>
              <a:ahLst/>
              <a:cxnLst/>
              <a:rect l="l" t="t" r="r" b="b"/>
              <a:pathLst>
                <a:path w="29192" h="14252" extrusionOk="0">
                  <a:moveTo>
                    <a:pt x="22650" y="1"/>
                  </a:moveTo>
                  <a:cubicBezTo>
                    <a:pt x="21451" y="1"/>
                    <a:pt x="20374" y="482"/>
                    <a:pt x="19779" y="1683"/>
                  </a:cubicBezTo>
                  <a:cubicBezTo>
                    <a:pt x="19282" y="2675"/>
                    <a:pt x="19230" y="3836"/>
                    <a:pt x="18760" y="4842"/>
                  </a:cubicBezTo>
                  <a:cubicBezTo>
                    <a:pt x="17938" y="6617"/>
                    <a:pt x="15940" y="7596"/>
                    <a:pt x="13996" y="7857"/>
                  </a:cubicBezTo>
                  <a:cubicBezTo>
                    <a:pt x="13461" y="7929"/>
                    <a:pt x="12923" y="7957"/>
                    <a:pt x="12382" y="7957"/>
                  </a:cubicBezTo>
                  <a:cubicBezTo>
                    <a:pt x="10973" y="7957"/>
                    <a:pt x="9549" y="7771"/>
                    <a:pt x="8134" y="7714"/>
                  </a:cubicBezTo>
                  <a:cubicBezTo>
                    <a:pt x="7890" y="7704"/>
                    <a:pt x="7644" y="7699"/>
                    <a:pt x="7397" y="7699"/>
                  </a:cubicBezTo>
                  <a:cubicBezTo>
                    <a:pt x="5666" y="7699"/>
                    <a:pt x="3900" y="7971"/>
                    <a:pt x="2494" y="8954"/>
                  </a:cubicBezTo>
                  <a:cubicBezTo>
                    <a:pt x="889" y="10090"/>
                    <a:pt x="1" y="12400"/>
                    <a:pt x="979" y="14085"/>
                  </a:cubicBezTo>
                  <a:cubicBezTo>
                    <a:pt x="1169" y="14201"/>
                    <a:pt x="1380" y="14252"/>
                    <a:pt x="1597" y="14252"/>
                  </a:cubicBezTo>
                  <a:cubicBezTo>
                    <a:pt x="2036" y="14252"/>
                    <a:pt x="2497" y="14043"/>
                    <a:pt x="2847" y="13745"/>
                  </a:cubicBezTo>
                  <a:cubicBezTo>
                    <a:pt x="3369" y="13314"/>
                    <a:pt x="3721" y="12714"/>
                    <a:pt x="4217" y="12244"/>
                  </a:cubicBezTo>
                  <a:cubicBezTo>
                    <a:pt x="5341" y="11165"/>
                    <a:pt x="6987" y="10879"/>
                    <a:pt x="8581" y="10879"/>
                  </a:cubicBezTo>
                  <a:cubicBezTo>
                    <a:pt x="8839" y="10879"/>
                    <a:pt x="9095" y="10887"/>
                    <a:pt x="9348" y="10899"/>
                  </a:cubicBezTo>
                  <a:cubicBezTo>
                    <a:pt x="10829" y="10982"/>
                    <a:pt x="12302" y="11180"/>
                    <a:pt x="13773" y="11180"/>
                  </a:cubicBezTo>
                  <a:cubicBezTo>
                    <a:pt x="14156" y="11180"/>
                    <a:pt x="14539" y="11167"/>
                    <a:pt x="14922" y="11134"/>
                  </a:cubicBezTo>
                  <a:cubicBezTo>
                    <a:pt x="16789" y="10964"/>
                    <a:pt x="18708" y="10247"/>
                    <a:pt x="19792" y="8732"/>
                  </a:cubicBezTo>
                  <a:cubicBezTo>
                    <a:pt x="20967" y="7087"/>
                    <a:pt x="21084" y="4646"/>
                    <a:pt x="22781" y="3523"/>
                  </a:cubicBezTo>
                  <a:cubicBezTo>
                    <a:pt x="23217" y="3236"/>
                    <a:pt x="23741" y="3096"/>
                    <a:pt x="24263" y="3096"/>
                  </a:cubicBezTo>
                  <a:cubicBezTo>
                    <a:pt x="25165" y="3096"/>
                    <a:pt x="26064" y="3513"/>
                    <a:pt x="26502" y="4306"/>
                  </a:cubicBezTo>
                  <a:cubicBezTo>
                    <a:pt x="27194" y="5547"/>
                    <a:pt x="26280" y="7413"/>
                    <a:pt x="24857" y="7453"/>
                  </a:cubicBezTo>
                  <a:cubicBezTo>
                    <a:pt x="24830" y="7454"/>
                    <a:pt x="24802" y="7455"/>
                    <a:pt x="24774" y="7455"/>
                  </a:cubicBezTo>
                  <a:cubicBezTo>
                    <a:pt x="24336" y="7455"/>
                    <a:pt x="23891" y="7319"/>
                    <a:pt x="23465" y="7319"/>
                  </a:cubicBezTo>
                  <a:cubicBezTo>
                    <a:pt x="23309" y="7319"/>
                    <a:pt x="23154" y="7337"/>
                    <a:pt x="23004" y="7387"/>
                  </a:cubicBezTo>
                  <a:cubicBezTo>
                    <a:pt x="21998" y="7727"/>
                    <a:pt x="21972" y="9319"/>
                    <a:pt x="22807" y="9972"/>
                  </a:cubicBezTo>
                  <a:cubicBezTo>
                    <a:pt x="23198" y="10282"/>
                    <a:pt x="23679" y="10412"/>
                    <a:pt x="24179" y="10412"/>
                  </a:cubicBezTo>
                  <a:cubicBezTo>
                    <a:pt x="24733" y="10412"/>
                    <a:pt x="25309" y="10252"/>
                    <a:pt x="25810" y="9998"/>
                  </a:cubicBezTo>
                  <a:cubicBezTo>
                    <a:pt x="28029" y="8889"/>
                    <a:pt x="29192" y="6029"/>
                    <a:pt x="28395" y="3680"/>
                  </a:cubicBezTo>
                  <a:cubicBezTo>
                    <a:pt x="27750" y="1803"/>
                    <a:pt x="24970" y="1"/>
                    <a:pt x="226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6"/>
            <p:cNvSpPr/>
            <p:nvPr/>
          </p:nvSpPr>
          <p:spPr>
            <a:xfrm>
              <a:off x="321475" y="3042113"/>
              <a:ext cx="119475" cy="85850"/>
            </a:xfrm>
            <a:custGeom>
              <a:avLst/>
              <a:gdLst/>
              <a:ahLst/>
              <a:cxnLst/>
              <a:rect l="l" t="t" r="r" b="b"/>
              <a:pathLst>
                <a:path w="4779" h="3434" extrusionOk="0">
                  <a:moveTo>
                    <a:pt x="1" y="0"/>
                  </a:moveTo>
                  <a:lnTo>
                    <a:pt x="1" y="0"/>
                  </a:lnTo>
                  <a:cubicBezTo>
                    <a:pt x="666" y="914"/>
                    <a:pt x="1006" y="2049"/>
                    <a:pt x="993" y="3172"/>
                  </a:cubicBezTo>
                  <a:cubicBezTo>
                    <a:pt x="2220" y="3250"/>
                    <a:pt x="3460" y="3394"/>
                    <a:pt x="4687" y="3433"/>
                  </a:cubicBezTo>
                  <a:cubicBezTo>
                    <a:pt x="4779" y="2350"/>
                    <a:pt x="4661" y="1240"/>
                    <a:pt x="4348" y="196"/>
                  </a:cubicBezTo>
                  <a:cubicBezTo>
                    <a:pt x="4161" y="202"/>
                    <a:pt x="3974" y="205"/>
                    <a:pt x="3787" y="205"/>
                  </a:cubicBezTo>
                  <a:cubicBezTo>
                    <a:pt x="2532" y="205"/>
                    <a:pt x="1261" y="68"/>
                    <a:pt x="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3" name="Google Shape;513;p26"/>
          <p:cNvSpPr/>
          <p:nvPr/>
        </p:nvSpPr>
        <p:spPr>
          <a:xfrm>
            <a:off x="-363850" y="787263"/>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639"/>
        <p:cNvGrpSpPr/>
        <p:nvPr/>
      </p:nvGrpSpPr>
      <p:grpSpPr>
        <a:xfrm>
          <a:off x="0" y="0"/>
          <a:ext cx="0" cy="0"/>
          <a:chOff x="0" y="0"/>
          <a:chExt cx="0" cy="0"/>
        </a:xfrm>
      </p:grpSpPr>
      <p:sp>
        <p:nvSpPr>
          <p:cNvPr id="640" name="Google Shape;640;p34"/>
          <p:cNvSpPr/>
          <p:nvPr/>
        </p:nvSpPr>
        <p:spPr>
          <a:xfrm rot="486776" flipH="1">
            <a:off x="878486" y="4327632"/>
            <a:ext cx="525583" cy="591227"/>
          </a:xfrm>
          <a:custGeom>
            <a:avLst/>
            <a:gdLst/>
            <a:ahLst/>
            <a:cxnLst/>
            <a:rect l="l" t="t" r="r" b="b"/>
            <a:pathLst>
              <a:path w="16492" h="17067" extrusionOk="0">
                <a:moveTo>
                  <a:pt x="9735" y="1"/>
                </a:moveTo>
                <a:cubicBezTo>
                  <a:pt x="7673" y="3622"/>
                  <a:pt x="6561" y="7835"/>
                  <a:pt x="6902" y="12011"/>
                </a:cubicBezTo>
                <a:cubicBezTo>
                  <a:pt x="6472" y="8820"/>
                  <a:pt x="5002" y="5792"/>
                  <a:pt x="2761" y="3497"/>
                </a:cubicBezTo>
                <a:lnTo>
                  <a:pt x="2761" y="3497"/>
                </a:lnTo>
                <a:cubicBezTo>
                  <a:pt x="4052" y="6167"/>
                  <a:pt x="5074" y="9107"/>
                  <a:pt x="5665" y="12030"/>
                </a:cubicBezTo>
                <a:cubicBezTo>
                  <a:pt x="4303" y="9645"/>
                  <a:pt x="2278" y="7584"/>
                  <a:pt x="0" y="6043"/>
                </a:cubicBezTo>
                <a:lnTo>
                  <a:pt x="0" y="6043"/>
                </a:lnTo>
                <a:cubicBezTo>
                  <a:pt x="1363" y="7888"/>
                  <a:pt x="2761" y="9879"/>
                  <a:pt x="3819" y="11922"/>
                </a:cubicBezTo>
                <a:cubicBezTo>
                  <a:pt x="3191" y="11492"/>
                  <a:pt x="2618" y="11222"/>
                  <a:pt x="1991" y="10792"/>
                </a:cubicBezTo>
                <a:lnTo>
                  <a:pt x="1991" y="10792"/>
                </a:lnTo>
                <a:cubicBezTo>
                  <a:pt x="3155" y="12209"/>
                  <a:pt x="4016" y="13875"/>
                  <a:pt x="4500" y="15651"/>
                </a:cubicBezTo>
                <a:cubicBezTo>
                  <a:pt x="7010" y="16475"/>
                  <a:pt x="9555" y="16906"/>
                  <a:pt x="12190" y="17066"/>
                </a:cubicBezTo>
                <a:cubicBezTo>
                  <a:pt x="13069" y="15185"/>
                  <a:pt x="14233" y="13445"/>
                  <a:pt x="15632" y="11922"/>
                </a:cubicBezTo>
                <a:lnTo>
                  <a:pt x="15632" y="11922"/>
                </a:lnTo>
                <a:cubicBezTo>
                  <a:pt x="14360" y="12585"/>
                  <a:pt x="13158" y="13302"/>
                  <a:pt x="12101" y="14288"/>
                </a:cubicBezTo>
                <a:cubicBezTo>
                  <a:pt x="13284" y="12137"/>
                  <a:pt x="14754" y="10147"/>
                  <a:pt x="16492" y="8409"/>
                </a:cubicBezTo>
                <a:lnTo>
                  <a:pt x="16492" y="8409"/>
                </a:lnTo>
                <a:cubicBezTo>
                  <a:pt x="14269" y="9448"/>
                  <a:pt x="12262" y="11043"/>
                  <a:pt x="10703" y="12943"/>
                </a:cubicBezTo>
                <a:cubicBezTo>
                  <a:pt x="11563" y="9932"/>
                  <a:pt x="12710" y="7011"/>
                  <a:pt x="14109" y="4214"/>
                </a:cubicBezTo>
                <a:lnTo>
                  <a:pt x="14109" y="4214"/>
                </a:lnTo>
                <a:cubicBezTo>
                  <a:pt x="11778" y="6347"/>
                  <a:pt x="9788" y="8892"/>
                  <a:pt x="8712" y="11868"/>
                </a:cubicBezTo>
                <a:cubicBezTo>
                  <a:pt x="9520" y="7960"/>
                  <a:pt x="9860" y="3963"/>
                  <a:pt x="97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4"/>
          <p:cNvSpPr/>
          <p:nvPr/>
        </p:nvSpPr>
        <p:spPr>
          <a:xfrm flipH="1">
            <a:off x="150" y="4953000"/>
            <a:ext cx="9144000" cy="1905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4"/>
          <p:cNvSpPr/>
          <p:nvPr/>
        </p:nvSpPr>
        <p:spPr>
          <a:xfrm flipH="1">
            <a:off x="0" y="4532398"/>
            <a:ext cx="9144098" cy="420606"/>
          </a:xfrm>
          <a:custGeom>
            <a:avLst/>
            <a:gdLst/>
            <a:ahLst/>
            <a:cxnLst/>
            <a:rect l="l" t="t" r="r" b="b"/>
            <a:pathLst>
              <a:path w="82357" h="11571" extrusionOk="0">
                <a:moveTo>
                  <a:pt x="17914" y="0"/>
                </a:moveTo>
                <a:cubicBezTo>
                  <a:pt x="14564" y="0"/>
                  <a:pt x="11193" y="755"/>
                  <a:pt x="8073" y="2275"/>
                </a:cubicBezTo>
                <a:cubicBezTo>
                  <a:pt x="3697" y="4426"/>
                  <a:pt x="1" y="6311"/>
                  <a:pt x="1" y="6311"/>
                </a:cubicBezTo>
                <a:lnTo>
                  <a:pt x="1" y="11570"/>
                </a:lnTo>
                <a:lnTo>
                  <a:pt x="82356" y="11570"/>
                </a:lnTo>
                <a:cubicBezTo>
                  <a:pt x="80883" y="10834"/>
                  <a:pt x="79469" y="10097"/>
                  <a:pt x="78055" y="9375"/>
                </a:cubicBezTo>
                <a:cubicBezTo>
                  <a:pt x="74877" y="7750"/>
                  <a:pt x="71378" y="6905"/>
                  <a:pt x="67869" y="6905"/>
                </a:cubicBezTo>
                <a:cubicBezTo>
                  <a:pt x="65654" y="6905"/>
                  <a:pt x="63436" y="7242"/>
                  <a:pt x="61292" y="7932"/>
                </a:cubicBezTo>
                <a:cubicBezTo>
                  <a:pt x="60261" y="8256"/>
                  <a:pt x="59259" y="8595"/>
                  <a:pt x="58244" y="8963"/>
                </a:cubicBezTo>
                <a:cubicBezTo>
                  <a:pt x="57499" y="9244"/>
                  <a:pt x="56728" y="9524"/>
                  <a:pt x="55930" y="9524"/>
                </a:cubicBezTo>
                <a:cubicBezTo>
                  <a:pt x="55891" y="9524"/>
                  <a:pt x="55852" y="9524"/>
                  <a:pt x="55813" y="9522"/>
                </a:cubicBezTo>
                <a:cubicBezTo>
                  <a:pt x="55253" y="9508"/>
                  <a:pt x="54723" y="9331"/>
                  <a:pt x="54192" y="9155"/>
                </a:cubicBezTo>
                <a:cubicBezTo>
                  <a:pt x="52395" y="8580"/>
                  <a:pt x="50628" y="7990"/>
                  <a:pt x="48889" y="7328"/>
                </a:cubicBezTo>
                <a:cubicBezTo>
                  <a:pt x="46381" y="6400"/>
                  <a:pt x="43732" y="5924"/>
                  <a:pt x="41074" y="5924"/>
                </a:cubicBezTo>
                <a:cubicBezTo>
                  <a:pt x="39892" y="5924"/>
                  <a:pt x="38707" y="6018"/>
                  <a:pt x="37533" y="6209"/>
                </a:cubicBezTo>
                <a:cubicBezTo>
                  <a:pt x="37282" y="6238"/>
                  <a:pt x="37017" y="6282"/>
                  <a:pt x="36767" y="6327"/>
                </a:cubicBezTo>
                <a:cubicBezTo>
                  <a:pt x="36272" y="6403"/>
                  <a:pt x="35770" y="6473"/>
                  <a:pt x="35270" y="6473"/>
                </a:cubicBezTo>
                <a:cubicBezTo>
                  <a:pt x="34997" y="6473"/>
                  <a:pt x="34725" y="6452"/>
                  <a:pt x="34454" y="6400"/>
                </a:cubicBezTo>
                <a:cubicBezTo>
                  <a:pt x="33305" y="6164"/>
                  <a:pt x="32348" y="5368"/>
                  <a:pt x="31419" y="4632"/>
                </a:cubicBezTo>
                <a:cubicBezTo>
                  <a:pt x="31376" y="4603"/>
                  <a:pt x="31346" y="4573"/>
                  <a:pt x="31302" y="4544"/>
                </a:cubicBezTo>
                <a:cubicBezTo>
                  <a:pt x="27402" y="1526"/>
                  <a:pt x="22679" y="0"/>
                  <a:pt x="1791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4"/>
          <p:cNvSpPr/>
          <p:nvPr/>
        </p:nvSpPr>
        <p:spPr>
          <a:xfrm rot="528689" flipH="1">
            <a:off x="5439264" y="4239550"/>
            <a:ext cx="614441" cy="614991"/>
          </a:xfrm>
          <a:custGeom>
            <a:avLst/>
            <a:gdLst/>
            <a:ahLst/>
            <a:cxnLst/>
            <a:rect l="l" t="t" r="r" b="b"/>
            <a:pathLst>
              <a:path w="21940" h="20202" extrusionOk="0">
                <a:moveTo>
                  <a:pt x="12942" y="0"/>
                </a:moveTo>
                <a:cubicBezTo>
                  <a:pt x="10201" y="4303"/>
                  <a:pt x="8712" y="9286"/>
                  <a:pt x="9178" y="14215"/>
                </a:cubicBezTo>
                <a:cubicBezTo>
                  <a:pt x="8604" y="10450"/>
                  <a:pt x="6633" y="6865"/>
                  <a:pt x="3676" y="4141"/>
                </a:cubicBezTo>
                <a:lnTo>
                  <a:pt x="3676" y="4141"/>
                </a:lnTo>
                <a:cubicBezTo>
                  <a:pt x="5396" y="7314"/>
                  <a:pt x="6723" y="10792"/>
                  <a:pt x="7529" y="14233"/>
                </a:cubicBezTo>
                <a:cubicBezTo>
                  <a:pt x="5701" y="11418"/>
                  <a:pt x="3012" y="8980"/>
                  <a:pt x="0" y="7152"/>
                </a:cubicBezTo>
                <a:lnTo>
                  <a:pt x="0" y="7152"/>
                </a:lnTo>
                <a:cubicBezTo>
                  <a:pt x="1793" y="9358"/>
                  <a:pt x="3657" y="11705"/>
                  <a:pt x="5074" y="14107"/>
                </a:cubicBezTo>
                <a:cubicBezTo>
                  <a:pt x="4249" y="13605"/>
                  <a:pt x="3478" y="13283"/>
                  <a:pt x="2636" y="12781"/>
                </a:cubicBezTo>
                <a:lnTo>
                  <a:pt x="2636" y="12781"/>
                </a:lnTo>
                <a:cubicBezTo>
                  <a:pt x="4195" y="14449"/>
                  <a:pt x="5342" y="16420"/>
                  <a:pt x="5970" y="18536"/>
                </a:cubicBezTo>
                <a:cubicBezTo>
                  <a:pt x="9304" y="19504"/>
                  <a:pt x="12692" y="20023"/>
                  <a:pt x="16205" y="20202"/>
                </a:cubicBezTo>
                <a:cubicBezTo>
                  <a:pt x="17371" y="17979"/>
                  <a:pt x="18928" y="15918"/>
                  <a:pt x="20792" y="14107"/>
                </a:cubicBezTo>
                <a:lnTo>
                  <a:pt x="20792" y="14107"/>
                </a:lnTo>
                <a:cubicBezTo>
                  <a:pt x="19090" y="14896"/>
                  <a:pt x="17496" y="15739"/>
                  <a:pt x="16097" y="16922"/>
                </a:cubicBezTo>
                <a:cubicBezTo>
                  <a:pt x="17658" y="14377"/>
                  <a:pt x="19628" y="12011"/>
                  <a:pt x="21940" y="9948"/>
                </a:cubicBezTo>
                <a:lnTo>
                  <a:pt x="21940" y="9948"/>
                </a:lnTo>
                <a:cubicBezTo>
                  <a:pt x="18964" y="11203"/>
                  <a:pt x="16295" y="13068"/>
                  <a:pt x="14233" y="15326"/>
                </a:cubicBezTo>
                <a:cubicBezTo>
                  <a:pt x="15380" y="11777"/>
                  <a:pt x="16905" y="8318"/>
                  <a:pt x="18749" y="5001"/>
                </a:cubicBezTo>
                <a:lnTo>
                  <a:pt x="18749" y="5001"/>
                </a:lnTo>
                <a:cubicBezTo>
                  <a:pt x="15650" y="7529"/>
                  <a:pt x="12997" y="10522"/>
                  <a:pt x="11580" y="14054"/>
                </a:cubicBezTo>
                <a:cubicBezTo>
                  <a:pt x="12656" y="9429"/>
                  <a:pt x="13122" y="4714"/>
                  <a:pt x="129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4"/>
          <p:cNvSpPr/>
          <p:nvPr/>
        </p:nvSpPr>
        <p:spPr>
          <a:xfrm flipH="1">
            <a:off x="7618050" y="4593950"/>
            <a:ext cx="424922" cy="234682"/>
          </a:xfrm>
          <a:custGeom>
            <a:avLst/>
            <a:gdLst/>
            <a:ahLst/>
            <a:cxnLst/>
            <a:rect l="l" t="t" r="r" b="b"/>
            <a:pathLst>
              <a:path w="15336" h="7956" extrusionOk="0">
                <a:moveTo>
                  <a:pt x="11383" y="1"/>
                </a:moveTo>
                <a:lnTo>
                  <a:pt x="11383" y="1"/>
                </a:lnTo>
                <a:cubicBezTo>
                  <a:pt x="7853" y="2546"/>
                  <a:pt x="7597" y="6767"/>
                  <a:pt x="7597" y="6767"/>
                </a:cubicBezTo>
                <a:cubicBezTo>
                  <a:pt x="5871" y="2905"/>
                  <a:pt x="1868" y="756"/>
                  <a:pt x="1867" y="756"/>
                </a:cubicBezTo>
                <a:lnTo>
                  <a:pt x="1867" y="756"/>
                </a:lnTo>
                <a:cubicBezTo>
                  <a:pt x="4016" y="2610"/>
                  <a:pt x="5871" y="6907"/>
                  <a:pt x="5871" y="6907"/>
                </a:cubicBezTo>
                <a:cubicBezTo>
                  <a:pt x="4364" y="5228"/>
                  <a:pt x="2606" y="4880"/>
                  <a:pt x="1409" y="4880"/>
                </a:cubicBezTo>
                <a:cubicBezTo>
                  <a:pt x="565" y="4880"/>
                  <a:pt x="0" y="5053"/>
                  <a:pt x="0" y="5053"/>
                </a:cubicBezTo>
                <a:cubicBezTo>
                  <a:pt x="3006" y="5193"/>
                  <a:pt x="5155" y="7956"/>
                  <a:pt x="5155" y="7956"/>
                </a:cubicBezTo>
                <a:lnTo>
                  <a:pt x="10743" y="7918"/>
                </a:lnTo>
                <a:cubicBezTo>
                  <a:pt x="11319" y="6344"/>
                  <a:pt x="15335" y="3326"/>
                  <a:pt x="15335" y="3326"/>
                </a:cubicBezTo>
                <a:lnTo>
                  <a:pt x="15335" y="3326"/>
                </a:lnTo>
                <a:cubicBezTo>
                  <a:pt x="10603" y="4618"/>
                  <a:pt x="9464" y="6767"/>
                  <a:pt x="9464" y="6767"/>
                </a:cubicBezTo>
                <a:cubicBezTo>
                  <a:pt x="9746" y="4477"/>
                  <a:pt x="11383" y="1"/>
                  <a:pt x="113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645"/>
        <p:cNvGrpSpPr/>
        <p:nvPr/>
      </p:nvGrpSpPr>
      <p:grpSpPr>
        <a:xfrm>
          <a:off x="0" y="0"/>
          <a:ext cx="0" cy="0"/>
          <a:chOff x="0" y="0"/>
          <a:chExt cx="0" cy="0"/>
        </a:xfrm>
      </p:grpSpPr>
      <p:sp>
        <p:nvSpPr>
          <p:cNvPr id="646" name="Google Shape;646;p35"/>
          <p:cNvSpPr/>
          <p:nvPr/>
        </p:nvSpPr>
        <p:spPr>
          <a:xfrm>
            <a:off x="0" y="4174225"/>
            <a:ext cx="9144035" cy="1912900"/>
          </a:xfrm>
          <a:custGeom>
            <a:avLst/>
            <a:gdLst/>
            <a:ahLst/>
            <a:cxnLst/>
            <a:rect l="l" t="t" r="r" b="b"/>
            <a:pathLst>
              <a:path w="30146" h="14597" extrusionOk="0">
                <a:moveTo>
                  <a:pt x="1" y="1"/>
                </a:moveTo>
                <a:lnTo>
                  <a:pt x="1" y="14596"/>
                </a:lnTo>
                <a:lnTo>
                  <a:pt x="30145" y="14596"/>
                </a:lnTo>
                <a:lnTo>
                  <a:pt x="301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5"/>
          <p:cNvSpPr/>
          <p:nvPr/>
        </p:nvSpPr>
        <p:spPr>
          <a:xfrm flipH="1">
            <a:off x="-286425" y="4472256"/>
            <a:ext cx="9837289" cy="2681139"/>
          </a:xfrm>
          <a:custGeom>
            <a:avLst/>
            <a:gdLst/>
            <a:ahLst/>
            <a:cxnLst/>
            <a:rect l="l" t="t" r="r" b="b"/>
            <a:pathLst>
              <a:path w="31202" h="17048" extrusionOk="0">
                <a:moveTo>
                  <a:pt x="25877" y="0"/>
                </a:moveTo>
                <a:cubicBezTo>
                  <a:pt x="25816" y="0"/>
                  <a:pt x="25754" y="2"/>
                  <a:pt x="25692" y="5"/>
                </a:cubicBezTo>
                <a:cubicBezTo>
                  <a:pt x="25614" y="5"/>
                  <a:pt x="25523" y="19"/>
                  <a:pt x="25445" y="31"/>
                </a:cubicBezTo>
                <a:cubicBezTo>
                  <a:pt x="23890" y="240"/>
                  <a:pt x="22820" y="1598"/>
                  <a:pt x="21253" y="1638"/>
                </a:cubicBezTo>
                <a:cubicBezTo>
                  <a:pt x="21230" y="1638"/>
                  <a:pt x="21206" y="1639"/>
                  <a:pt x="21182" y="1639"/>
                </a:cubicBezTo>
                <a:cubicBezTo>
                  <a:pt x="19870" y="1639"/>
                  <a:pt x="18683" y="724"/>
                  <a:pt x="17440" y="724"/>
                </a:cubicBezTo>
                <a:cubicBezTo>
                  <a:pt x="17276" y="724"/>
                  <a:pt x="17111" y="740"/>
                  <a:pt x="16945" y="776"/>
                </a:cubicBezTo>
                <a:cubicBezTo>
                  <a:pt x="16019" y="985"/>
                  <a:pt x="15444" y="1742"/>
                  <a:pt x="14557" y="2029"/>
                </a:cubicBezTo>
                <a:cubicBezTo>
                  <a:pt x="14297" y="2109"/>
                  <a:pt x="14027" y="2143"/>
                  <a:pt x="13754" y="2143"/>
                </a:cubicBezTo>
                <a:cubicBezTo>
                  <a:pt x="13039" y="2143"/>
                  <a:pt x="12301" y="1907"/>
                  <a:pt x="11659" y="1624"/>
                </a:cubicBezTo>
                <a:cubicBezTo>
                  <a:pt x="10771" y="1232"/>
                  <a:pt x="9909" y="736"/>
                  <a:pt x="8903" y="632"/>
                </a:cubicBezTo>
                <a:cubicBezTo>
                  <a:pt x="8768" y="618"/>
                  <a:pt x="8633" y="612"/>
                  <a:pt x="8500" y="612"/>
                </a:cubicBezTo>
                <a:cubicBezTo>
                  <a:pt x="6595" y="612"/>
                  <a:pt x="4916" y="1920"/>
                  <a:pt x="2964" y="2042"/>
                </a:cubicBezTo>
                <a:cubicBezTo>
                  <a:pt x="2089" y="2094"/>
                  <a:pt x="1071" y="1937"/>
                  <a:pt x="470" y="2447"/>
                </a:cubicBezTo>
                <a:cubicBezTo>
                  <a:pt x="0" y="2839"/>
                  <a:pt x="40" y="3452"/>
                  <a:pt x="131" y="3988"/>
                </a:cubicBezTo>
                <a:cubicBezTo>
                  <a:pt x="366" y="5371"/>
                  <a:pt x="353" y="11154"/>
                  <a:pt x="901" y="12473"/>
                </a:cubicBezTo>
                <a:cubicBezTo>
                  <a:pt x="1149" y="13074"/>
                  <a:pt x="1450" y="13674"/>
                  <a:pt x="1893" y="14196"/>
                </a:cubicBezTo>
                <a:cubicBezTo>
                  <a:pt x="2729" y="15175"/>
                  <a:pt x="4073" y="15789"/>
                  <a:pt x="5457" y="16207"/>
                </a:cubicBezTo>
                <a:cubicBezTo>
                  <a:pt x="7547" y="16840"/>
                  <a:pt x="9779" y="17048"/>
                  <a:pt x="12030" y="17048"/>
                </a:cubicBezTo>
                <a:cubicBezTo>
                  <a:pt x="13309" y="17048"/>
                  <a:pt x="14594" y="16980"/>
                  <a:pt x="15862" y="16886"/>
                </a:cubicBezTo>
                <a:cubicBezTo>
                  <a:pt x="18754" y="16670"/>
                  <a:pt x="21654" y="16312"/>
                  <a:pt x="24548" y="16312"/>
                </a:cubicBezTo>
                <a:cubicBezTo>
                  <a:pt x="25156" y="16312"/>
                  <a:pt x="25764" y="16327"/>
                  <a:pt x="26371" y="16364"/>
                </a:cubicBezTo>
                <a:cubicBezTo>
                  <a:pt x="26754" y="16388"/>
                  <a:pt x="27152" y="16415"/>
                  <a:pt x="27543" y="16415"/>
                </a:cubicBezTo>
                <a:cubicBezTo>
                  <a:pt x="28203" y="16415"/>
                  <a:pt x="28844" y="16336"/>
                  <a:pt x="29361" y="16024"/>
                </a:cubicBezTo>
                <a:cubicBezTo>
                  <a:pt x="29935" y="15685"/>
                  <a:pt x="30223" y="15110"/>
                  <a:pt x="30405" y="14562"/>
                </a:cubicBezTo>
                <a:cubicBezTo>
                  <a:pt x="30810" y="13283"/>
                  <a:pt x="31201" y="7512"/>
                  <a:pt x="31163" y="6193"/>
                </a:cubicBezTo>
                <a:cubicBezTo>
                  <a:pt x="31136" y="5424"/>
                  <a:pt x="31123" y="4666"/>
                  <a:pt x="31097" y="3909"/>
                </a:cubicBezTo>
                <a:cubicBezTo>
                  <a:pt x="31084" y="3138"/>
                  <a:pt x="31058" y="2381"/>
                  <a:pt x="31045" y="1624"/>
                </a:cubicBezTo>
                <a:cubicBezTo>
                  <a:pt x="31032" y="1441"/>
                  <a:pt x="31084" y="1076"/>
                  <a:pt x="30771" y="1024"/>
                </a:cubicBezTo>
                <a:cubicBezTo>
                  <a:pt x="30718" y="1014"/>
                  <a:pt x="30660" y="1011"/>
                  <a:pt x="30600" y="1011"/>
                </a:cubicBezTo>
                <a:cubicBezTo>
                  <a:pt x="30532" y="1011"/>
                  <a:pt x="30461" y="1015"/>
                  <a:pt x="30393" y="1015"/>
                </a:cubicBezTo>
                <a:cubicBezTo>
                  <a:pt x="30357" y="1015"/>
                  <a:pt x="30322" y="1014"/>
                  <a:pt x="30287" y="1011"/>
                </a:cubicBezTo>
                <a:cubicBezTo>
                  <a:pt x="30118" y="1011"/>
                  <a:pt x="29948" y="985"/>
                  <a:pt x="29791" y="959"/>
                </a:cubicBezTo>
                <a:cubicBezTo>
                  <a:pt x="29086" y="841"/>
                  <a:pt x="28434" y="580"/>
                  <a:pt x="27768" y="371"/>
                </a:cubicBezTo>
                <a:cubicBezTo>
                  <a:pt x="27172" y="180"/>
                  <a:pt x="26532" y="0"/>
                  <a:pt x="25877" y="0"/>
                </a:cubicBezTo>
                <a:close/>
              </a:path>
            </a:pathLst>
          </a:custGeom>
          <a:solidFill>
            <a:schemeClr val="lt1">
              <a:alpha val="2849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8" name="Google Shape;648;p35"/>
          <p:cNvGrpSpPr/>
          <p:nvPr/>
        </p:nvGrpSpPr>
        <p:grpSpPr>
          <a:xfrm>
            <a:off x="2436275" y="5064600"/>
            <a:ext cx="1192045" cy="614173"/>
            <a:chOff x="6275550" y="3797775"/>
            <a:chExt cx="1192045" cy="614173"/>
          </a:xfrm>
        </p:grpSpPr>
        <p:sp>
          <p:nvSpPr>
            <p:cNvPr id="649" name="Google Shape;649;p35"/>
            <p:cNvSpPr/>
            <p:nvPr/>
          </p:nvSpPr>
          <p:spPr>
            <a:xfrm>
              <a:off x="6297512" y="4079712"/>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5"/>
            <p:cNvSpPr/>
            <p:nvPr/>
          </p:nvSpPr>
          <p:spPr>
            <a:xfrm>
              <a:off x="6503446" y="3946041"/>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5"/>
            <p:cNvSpPr/>
            <p:nvPr/>
          </p:nvSpPr>
          <p:spPr>
            <a:xfrm>
              <a:off x="6665437" y="4132745"/>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5"/>
            <p:cNvSpPr/>
            <p:nvPr/>
          </p:nvSpPr>
          <p:spPr>
            <a:xfrm>
              <a:off x="6725837" y="3797775"/>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5"/>
            <p:cNvSpPr/>
            <p:nvPr/>
          </p:nvSpPr>
          <p:spPr>
            <a:xfrm>
              <a:off x="6865885" y="3999074"/>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5"/>
            <p:cNvSpPr/>
            <p:nvPr/>
          </p:nvSpPr>
          <p:spPr>
            <a:xfrm>
              <a:off x="7016905" y="3865403"/>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5"/>
            <p:cNvSpPr/>
            <p:nvPr/>
          </p:nvSpPr>
          <p:spPr>
            <a:xfrm>
              <a:off x="7033362" y="4213383"/>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5"/>
            <p:cNvSpPr/>
            <p:nvPr/>
          </p:nvSpPr>
          <p:spPr>
            <a:xfrm>
              <a:off x="6434788" y="4278278"/>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5"/>
            <p:cNvSpPr/>
            <p:nvPr/>
          </p:nvSpPr>
          <p:spPr>
            <a:xfrm>
              <a:off x="7211829" y="4039393"/>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5"/>
            <p:cNvSpPr/>
            <p:nvPr/>
          </p:nvSpPr>
          <p:spPr>
            <a:xfrm>
              <a:off x="6275550" y="3797775"/>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9" name="Google Shape;659;p35"/>
          <p:cNvGrpSpPr/>
          <p:nvPr/>
        </p:nvGrpSpPr>
        <p:grpSpPr>
          <a:xfrm>
            <a:off x="8629691" y="5263202"/>
            <a:ext cx="216879" cy="216953"/>
            <a:chOff x="4905375" y="4050150"/>
            <a:chExt cx="436200" cy="436350"/>
          </a:xfrm>
        </p:grpSpPr>
        <p:sp>
          <p:nvSpPr>
            <p:cNvPr id="660" name="Google Shape;660;p35"/>
            <p:cNvSpPr/>
            <p:nvPr/>
          </p:nvSpPr>
          <p:spPr>
            <a:xfrm>
              <a:off x="4905375" y="4314900"/>
              <a:ext cx="171600" cy="1716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5"/>
            <p:cNvSpPr/>
            <p:nvPr/>
          </p:nvSpPr>
          <p:spPr>
            <a:xfrm>
              <a:off x="5076975" y="4050150"/>
              <a:ext cx="264600" cy="2646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2" name="Google Shape;662;p35"/>
          <p:cNvGrpSpPr/>
          <p:nvPr/>
        </p:nvGrpSpPr>
        <p:grpSpPr>
          <a:xfrm>
            <a:off x="257216" y="5064592"/>
            <a:ext cx="293090" cy="378427"/>
            <a:chOff x="4905375" y="3725385"/>
            <a:chExt cx="589480" cy="761115"/>
          </a:xfrm>
        </p:grpSpPr>
        <p:sp>
          <p:nvSpPr>
            <p:cNvPr id="663" name="Google Shape;663;p35"/>
            <p:cNvSpPr/>
            <p:nvPr/>
          </p:nvSpPr>
          <p:spPr>
            <a:xfrm>
              <a:off x="4905375" y="4314900"/>
              <a:ext cx="171600" cy="1716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 name="Google Shape;664;p35"/>
            <p:cNvSpPr/>
            <p:nvPr/>
          </p:nvSpPr>
          <p:spPr>
            <a:xfrm>
              <a:off x="5058655" y="3725385"/>
              <a:ext cx="436200" cy="4362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5" name="Google Shape;665;p35"/>
          <p:cNvSpPr/>
          <p:nvPr/>
        </p:nvSpPr>
        <p:spPr>
          <a:xfrm>
            <a:off x="5536595" y="5143496"/>
            <a:ext cx="114000" cy="114000"/>
          </a:xfrm>
          <a:prstGeom prst="ellipse">
            <a:avLst/>
          </a:prstGeom>
          <a:no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 name="Google Shape;666;p35"/>
          <p:cNvSpPr/>
          <p:nvPr/>
        </p:nvSpPr>
        <p:spPr>
          <a:xfrm>
            <a:off x="4009050" y="5334166"/>
            <a:ext cx="216902" cy="145984"/>
          </a:xfrm>
          <a:custGeom>
            <a:avLst/>
            <a:gdLst/>
            <a:ahLst/>
            <a:cxnLst/>
            <a:rect l="l" t="t" r="r" b="b"/>
            <a:pathLst>
              <a:path w="59182" h="39832" extrusionOk="0">
                <a:moveTo>
                  <a:pt x="31323" y="0"/>
                </a:moveTo>
                <a:cubicBezTo>
                  <a:pt x="28009" y="0"/>
                  <a:pt x="24201" y="685"/>
                  <a:pt x="20185" y="2714"/>
                </a:cubicBezTo>
                <a:cubicBezTo>
                  <a:pt x="12858" y="6408"/>
                  <a:pt x="7981" y="10504"/>
                  <a:pt x="5912" y="14959"/>
                </a:cubicBezTo>
                <a:cubicBezTo>
                  <a:pt x="5172" y="15444"/>
                  <a:pt x="4477" y="16142"/>
                  <a:pt x="4097" y="17176"/>
                </a:cubicBezTo>
                <a:cubicBezTo>
                  <a:pt x="3863" y="17831"/>
                  <a:pt x="3610" y="18591"/>
                  <a:pt x="3336" y="19393"/>
                </a:cubicBezTo>
                <a:cubicBezTo>
                  <a:pt x="2745" y="21145"/>
                  <a:pt x="1879" y="23805"/>
                  <a:pt x="1352" y="24185"/>
                </a:cubicBezTo>
                <a:cubicBezTo>
                  <a:pt x="634" y="24692"/>
                  <a:pt x="21" y="24714"/>
                  <a:pt x="0" y="24714"/>
                </a:cubicBezTo>
                <a:lnTo>
                  <a:pt x="0" y="25727"/>
                </a:lnTo>
                <a:cubicBezTo>
                  <a:pt x="85" y="25727"/>
                  <a:pt x="950" y="25705"/>
                  <a:pt x="1943" y="25010"/>
                </a:cubicBezTo>
                <a:cubicBezTo>
                  <a:pt x="2681" y="24481"/>
                  <a:pt x="3314" y="22665"/>
                  <a:pt x="4308" y="19709"/>
                </a:cubicBezTo>
                <a:cubicBezTo>
                  <a:pt x="4561" y="18907"/>
                  <a:pt x="4814" y="18169"/>
                  <a:pt x="5046" y="17535"/>
                </a:cubicBezTo>
                <a:cubicBezTo>
                  <a:pt x="5046" y="17513"/>
                  <a:pt x="5068" y="17493"/>
                  <a:pt x="5068" y="17493"/>
                </a:cubicBezTo>
                <a:lnTo>
                  <a:pt x="5068" y="17493"/>
                </a:lnTo>
                <a:cubicBezTo>
                  <a:pt x="4624" y="19520"/>
                  <a:pt x="4730" y="21609"/>
                  <a:pt x="5448" y="23805"/>
                </a:cubicBezTo>
                <a:cubicBezTo>
                  <a:pt x="6397" y="26699"/>
                  <a:pt x="8615" y="29570"/>
                  <a:pt x="11633" y="31828"/>
                </a:cubicBezTo>
                <a:cubicBezTo>
                  <a:pt x="10620" y="32420"/>
                  <a:pt x="9775" y="32926"/>
                  <a:pt x="9437" y="33222"/>
                </a:cubicBezTo>
                <a:cubicBezTo>
                  <a:pt x="8446" y="34109"/>
                  <a:pt x="6228" y="37804"/>
                  <a:pt x="5828" y="38500"/>
                </a:cubicBezTo>
                <a:lnTo>
                  <a:pt x="5194" y="39071"/>
                </a:lnTo>
                <a:lnTo>
                  <a:pt x="5870" y="39831"/>
                </a:lnTo>
                <a:lnTo>
                  <a:pt x="6566" y="39198"/>
                </a:lnTo>
                <a:lnTo>
                  <a:pt x="6672" y="39071"/>
                </a:lnTo>
                <a:cubicBezTo>
                  <a:pt x="7368" y="37889"/>
                  <a:pt x="9333" y="34680"/>
                  <a:pt x="10113" y="33982"/>
                </a:cubicBezTo>
                <a:cubicBezTo>
                  <a:pt x="10431" y="33708"/>
                  <a:pt x="11380" y="33137"/>
                  <a:pt x="12542" y="32484"/>
                </a:cubicBezTo>
                <a:cubicBezTo>
                  <a:pt x="15984" y="34815"/>
                  <a:pt x="20289" y="36363"/>
                  <a:pt x="24835" y="36363"/>
                </a:cubicBezTo>
                <a:cubicBezTo>
                  <a:pt x="27288" y="36363"/>
                  <a:pt x="29810" y="35912"/>
                  <a:pt x="32304" y="34891"/>
                </a:cubicBezTo>
                <a:cubicBezTo>
                  <a:pt x="32747" y="34700"/>
                  <a:pt x="33191" y="34511"/>
                  <a:pt x="33613" y="34320"/>
                </a:cubicBezTo>
                <a:lnTo>
                  <a:pt x="33634" y="34362"/>
                </a:lnTo>
                <a:lnTo>
                  <a:pt x="32705" y="37994"/>
                </a:lnTo>
                <a:lnTo>
                  <a:pt x="31944" y="38289"/>
                </a:lnTo>
                <a:lnTo>
                  <a:pt x="32304" y="39240"/>
                </a:lnTo>
                <a:lnTo>
                  <a:pt x="33571" y="38776"/>
                </a:lnTo>
                <a:lnTo>
                  <a:pt x="34689" y="34278"/>
                </a:lnTo>
                <a:lnTo>
                  <a:pt x="34520" y="33898"/>
                </a:lnTo>
                <a:cubicBezTo>
                  <a:pt x="40876" y="30879"/>
                  <a:pt x="44402" y="27268"/>
                  <a:pt x="46175" y="24608"/>
                </a:cubicBezTo>
                <a:cubicBezTo>
                  <a:pt x="46682" y="24650"/>
                  <a:pt x="47273" y="24672"/>
                  <a:pt x="47886" y="24672"/>
                </a:cubicBezTo>
                <a:cubicBezTo>
                  <a:pt x="49449" y="24672"/>
                  <a:pt x="51095" y="24565"/>
                  <a:pt x="51602" y="24418"/>
                </a:cubicBezTo>
                <a:cubicBezTo>
                  <a:pt x="52509" y="24165"/>
                  <a:pt x="53480" y="23785"/>
                  <a:pt x="53523" y="23763"/>
                </a:cubicBezTo>
                <a:lnTo>
                  <a:pt x="53143" y="22814"/>
                </a:lnTo>
                <a:cubicBezTo>
                  <a:pt x="53143" y="22814"/>
                  <a:pt x="52171" y="23194"/>
                  <a:pt x="51327" y="23425"/>
                </a:cubicBezTo>
                <a:cubicBezTo>
                  <a:pt x="50852" y="23573"/>
                  <a:pt x="49330" y="23658"/>
                  <a:pt x="47923" y="23658"/>
                </a:cubicBezTo>
                <a:cubicBezTo>
                  <a:pt x="47519" y="23658"/>
                  <a:pt x="47124" y="23651"/>
                  <a:pt x="46766" y="23636"/>
                </a:cubicBezTo>
                <a:cubicBezTo>
                  <a:pt x="47357" y="22581"/>
                  <a:pt x="47633" y="21758"/>
                  <a:pt x="47675" y="21294"/>
                </a:cubicBezTo>
                <a:cubicBezTo>
                  <a:pt x="47675" y="21294"/>
                  <a:pt x="55656" y="20787"/>
                  <a:pt x="55994" y="15720"/>
                </a:cubicBezTo>
                <a:cubicBezTo>
                  <a:pt x="56014" y="15571"/>
                  <a:pt x="57472" y="14600"/>
                  <a:pt x="57641" y="14093"/>
                </a:cubicBezTo>
                <a:cubicBezTo>
                  <a:pt x="57745" y="13797"/>
                  <a:pt x="57809" y="13439"/>
                  <a:pt x="57830" y="13079"/>
                </a:cubicBezTo>
                <a:lnTo>
                  <a:pt x="59076" y="13291"/>
                </a:lnTo>
                <a:lnTo>
                  <a:pt x="59181" y="12784"/>
                </a:lnTo>
                <a:lnTo>
                  <a:pt x="57852" y="12573"/>
                </a:lnTo>
                <a:cubicBezTo>
                  <a:pt x="57872" y="11539"/>
                  <a:pt x="57641" y="10461"/>
                  <a:pt x="57239" y="9681"/>
                </a:cubicBezTo>
                <a:cubicBezTo>
                  <a:pt x="57049" y="9343"/>
                  <a:pt x="56690" y="8837"/>
                  <a:pt x="56247" y="8434"/>
                </a:cubicBezTo>
                <a:cubicBezTo>
                  <a:pt x="56627" y="7823"/>
                  <a:pt x="57239" y="7041"/>
                  <a:pt x="57956" y="6767"/>
                </a:cubicBezTo>
                <a:lnTo>
                  <a:pt x="57767" y="6281"/>
                </a:lnTo>
                <a:cubicBezTo>
                  <a:pt x="56943" y="6598"/>
                  <a:pt x="56267" y="7443"/>
                  <a:pt x="55845" y="8119"/>
                </a:cubicBezTo>
                <a:cubicBezTo>
                  <a:pt x="55560" y="7922"/>
                  <a:pt x="55245" y="7787"/>
                  <a:pt x="54964" y="7787"/>
                </a:cubicBezTo>
                <a:cubicBezTo>
                  <a:pt x="54912" y="7787"/>
                  <a:pt x="54861" y="7791"/>
                  <a:pt x="54811" y="7801"/>
                </a:cubicBezTo>
                <a:cubicBezTo>
                  <a:pt x="54705" y="7823"/>
                  <a:pt x="54620" y="7843"/>
                  <a:pt x="54516" y="7865"/>
                </a:cubicBezTo>
                <a:cubicBezTo>
                  <a:pt x="54009" y="6683"/>
                  <a:pt x="52869" y="4234"/>
                  <a:pt x="48286" y="3305"/>
                </a:cubicBezTo>
                <a:cubicBezTo>
                  <a:pt x="46554" y="2956"/>
                  <a:pt x="45249" y="2866"/>
                  <a:pt x="44365" y="2866"/>
                </a:cubicBezTo>
                <a:cubicBezTo>
                  <a:pt x="43430" y="2866"/>
                  <a:pt x="42966" y="2967"/>
                  <a:pt x="42966" y="2967"/>
                </a:cubicBezTo>
                <a:cubicBezTo>
                  <a:pt x="42966" y="2967"/>
                  <a:pt x="38217" y="0"/>
                  <a:pt x="313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7" name="Google Shape;667;p35"/>
          <p:cNvGrpSpPr/>
          <p:nvPr/>
        </p:nvGrpSpPr>
        <p:grpSpPr>
          <a:xfrm>
            <a:off x="5940471" y="5277766"/>
            <a:ext cx="964149" cy="401012"/>
            <a:chOff x="6503446" y="3946041"/>
            <a:chExt cx="964149" cy="401012"/>
          </a:xfrm>
        </p:grpSpPr>
        <p:sp>
          <p:nvSpPr>
            <p:cNvPr id="668" name="Google Shape;668;p35"/>
            <p:cNvSpPr/>
            <p:nvPr/>
          </p:nvSpPr>
          <p:spPr>
            <a:xfrm>
              <a:off x="6503446" y="3946041"/>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 name="Google Shape;669;p35"/>
            <p:cNvSpPr/>
            <p:nvPr/>
          </p:nvSpPr>
          <p:spPr>
            <a:xfrm>
              <a:off x="7033362" y="4213383"/>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5"/>
            <p:cNvSpPr/>
            <p:nvPr/>
          </p:nvSpPr>
          <p:spPr>
            <a:xfrm>
              <a:off x="7211829" y="4039393"/>
              <a:ext cx="255767" cy="133669"/>
            </a:xfrm>
            <a:custGeom>
              <a:avLst/>
              <a:gdLst/>
              <a:ahLst/>
              <a:cxnLst/>
              <a:rect l="l" t="t" r="r" b="b"/>
              <a:pathLst>
                <a:path w="8421" h="4401" extrusionOk="0">
                  <a:moveTo>
                    <a:pt x="1763" y="824"/>
                  </a:moveTo>
                  <a:cubicBezTo>
                    <a:pt x="1737" y="838"/>
                    <a:pt x="1711" y="850"/>
                    <a:pt x="1685" y="876"/>
                  </a:cubicBezTo>
                  <a:cubicBezTo>
                    <a:pt x="1711" y="838"/>
                    <a:pt x="1737" y="824"/>
                    <a:pt x="1763" y="824"/>
                  </a:cubicBezTo>
                  <a:close/>
                  <a:moveTo>
                    <a:pt x="1659" y="890"/>
                  </a:moveTo>
                  <a:lnTo>
                    <a:pt x="1621" y="927"/>
                  </a:lnTo>
                  <a:lnTo>
                    <a:pt x="1621" y="927"/>
                  </a:lnTo>
                  <a:cubicBezTo>
                    <a:pt x="1633" y="915"/>
                    <a:pt x="1634" y="902"/>
                    <a:pt x="1659" y="890"/>
                  </a:cubicBezTo>
                  <a:close/>
                  <a:moveTo>
                    <a:pt x="1593" y="968"/>
                  </a:moveTo>
                  <a:cubicBezTo>
                    <a:pt x="1574" y="987"/>
                    <a:pt x="1555" y="1005"/>
                    <a:pt x="1542" y="1029"/>
                  </a:cubicBezTo>
                  <a:lnTo>
                    <a:pt x="1542" y="1029"/>
                  </a:lnTo>
                  <a:cubicBezTo>
                    <a:pt x="1551" y="1008"/>
                    <a:pt x="1563" y="985"/>
                    <a:pt x="1580" y="968"/>
                  </a:cubicBezTo>
                  <a:close/>
                  <a:moveTo>
                    <a:pt x="1502" y="1099"/>
                  </a:moveTo>
                  <a:cubicBezTo>
                    <a:pt x="1502" y="1111"/>
                    <a:pt x="1488" y="1125"/>
                    <a:pt x="1488" y="1137"/>
                  </a:cubicBezTo>
                  <a:cubicBezTo>
                    <a:pt x="1488" y="1125"/>
                    <a:pt x="1488" y="1099"/>
                    <a:pt x="1502" y="1099"/>
                  </a:cubicBezTo>
                  <a:close/>
                  <a:moveTo>
                    <a:pt x="169" y="1263"/>
                  </a:moveTo>
                  <a:cubicBezTo>
                    <a:pt x="246" y="1263"/>
                    <a:pt x="321" y="1296"/>
                    <a:pt x="392" y="1296"/>
                  </a:cubicBezTo>
                  <a:cubicBezTo>
                    <a:pt x="401" y="1296"/>
                    <a:pt x="409" y="1295"/>
                    <a:pt x="418" y="1294"/>
                  </a:cubicBezTo>
                  <a:cubicBezTo>
                    <a:pt x="562" y="1320"/>
                    <a:pt x="679" y="1360"/>
                    <a:pt x="797" y="1398"/>
                  </a:cubicBezTo>
                  <a:lnTo>
                    <a:pt x="809" y="1438"/>
                  </a:lnTo>
                  <a:cubicBezTo>
                    <a:pt x="510" y="1281"/>
                    <a:pt x="209" y="1281"/>
                    <a:pt x="78" y="1281"/>
                  </a:cubicBezTo>
                  <a:cubicBezTo>
                    <a:pt x="109" y="1268"/>
                    <a:pt x="139" y="1263"/>
                    <a:pt x="169" y="1263"/>
                  </a:cubicBezTo>
                  <a:close/>
                  <a:moveTo>
                    <a:pt x="1476" y="1177"/>
                  </a:moveTo>
                  <a:lnTo>
                    <a:pt x="1476" y="1177"/>
                  </a:lnTo>
                  <a:cubicBezTo>
                    <a:pt x="1436" y="1308"/>
                    <a:pt x="1450" y="1438"/>
                    <a:pt x="1488" y="1529"/>
                  </a:cubicBezTo>
                  <a:lnTo>
                    <a:pt x="1476" y="1529"/>
                  </a:lnTo>
                  <a:cubicBezTo>
                    <a:pt x="1436" y="1412"/>
                    <a:pt x="1397" y="1281"/>
                    <a:pt x="1476" y="1177"/>
                  </a:cubicBezTo>
                  <a:close/>
                  <a:moveTo>
                    <a:pt x="52" y="1346"/>
                  </a:moveTo>
                  <a:lnTo>
                    <a:pt x="118" y="1595"/>
                  </a:lnTo>
                  <a:lnTo>
                    <a:pt x="104" y="1581"/>
                  </a:lnTo>
                  <a:cubicBezTo>
                    <a:pt x="40" y="1529"/>
                    <a:pt x="26" y="1451"/>
                    <a:pt x="40" y="1372"/>
                  </a:cubicBezTo>
                  <a:lnTo>
                    <a:pt x="52" y="1372"/>
                  </a:lnTo>
                  <a:lnTo>
                    <a:pt x="52" y="1346"/>
                  </a:lnTo>
                  <a:close/>
                  <a:moveTo>
                    <a:pt x="1502" y="1555"/>
                  </a:moveTo>
                  <a:cubicBezTo>
                    <a:pt x="1528" y="1621"/>
                    <a:pt x="1567" y="1660"/>
                    <a:pt x="1593" y="1699"/>
                  </a:cubicBezTo>
                  <a:cubicBezTo>
                    <a:pt x="1580" y="1699"/>
                    <a:pt x="1567" y="1699"/>
                    <a:pt x="1554" y="1686"/>
                  </a:cubicBezTo>
                  <a:cubicBezTo>
                    <a:pt x="1554" y="1686"/>
                    <a:pt x="1541" y="1686"/>
                    <a:pt x="1541" y="1673"/>
                  </a:cubicBezTo>
                  <a:lnTo>
                    <a:pt x="1476" y="1569"/>
                  </a:lnTo>
                  <a:cubicBezTo>
                    <a:pt x="1488" y="1569"/>
                    <a:pt x="1488" y="1555"/>
                    <a:pt x="1502" y="1555"/>
                  </a:cubicBezTo>
                  <a:close/>
                  <a:moveTo>
                    <a:pt x="92" y="1595"/>
                  </a:moveTo>
                  <a:lnTo>
                    <a:pt x="92" y="1595"/>
                  </a:lnTo>
                  <a:cubicBezTo>
                    <a:pt x="104" y="1607"/>
                    <a:pt x="118" y="1607"/>
                    <a:pt x="118" y="1607"/>
                  </a:cubicBezTo>
                  <a:lnTo>
                    <a:pt x="157" y="1725"/>
                  </a:lnTo>
                  <a:cubicBezTo>
                    <a:pt x="118" y="1686"/>
                    <a:pt x="78" y="1647"/>
                    <a:pt x="92" y="1595"/>
                  </a:cubicBezTo>
                  <a:close/>
                  <a:moveTo>
                    <a:pt x="1723" y="1712"/>
                  </a:moveTo>
                  <a:lnTo>
                    <a:pt x="1723" y="1712"/>
                  </a:lnTo>
                  <a:cubicBezTo>
                    <a:pt x="1711" y="1738"/>
                    <a:pt x="1697" y="1751"/>
                    <a:pt x="1697" y="1751"/>
                  </a:cubicBezTo>
                  <a:cubicBezTo>
                    <a:pt x="1697" y="1751"/>
                    <a:pt x="1685" y="1751"/>
                    <a:pt x="1685" y="1738"/>
                  </a:cubicBezTo>
                  <a:lnTo>
                    <a:pt x="1723" y="1712"/>
                  </a:lnTo>
                  <a:close/>
                  <a:moveTo>
                    <a:pt x="261" y="1934"/>
                  </a:moveTo>
                  <a:lnTo>
                    <a:pt x="313" y="2013"/>
                  </a:lnTo>
                  <a:lnTo>
                    <a:pt x="301" y="2013"/>
                  </a:lnTo>
                  <a:cubicBezTo>
                    <a:pt x="287" y="1986"/>
                    <a:pt x="261" y="1960"/>
                    <a:pt x="261" y="1934"/>
                  </a:cubicBezTo>
                  <a:close/>
                  <a:moveTo>
                    <a:pt x="339" y="2091"/>
                  </a:moveTo>
                  <a:lnTo>
                    <a:pt x="392" y="2169"/>
                  </a:lnTo>
                  <a:lnTo>
                    <a:pt x="379" y="2169"/>
                  </a:lnTo>
                  <a:lnTo>
                    <a:pt x="339" y="2091"/>
                  </a:lnTo>
                  <a:close/>
                  <a:moveTo>
                    <a:pt x="405" y="2208"/>
                  </a:moveTo>
                  <a:lnTo>
                    <a:pt x="470" y="2274"/>
                  </a:lnTo>
                  <a:cubicBezTo>
                    <a:pt x="444" y="2260"/>
                    <a:pt x="418" y="2234"/>
                    <a:pt x="405" y="2208"/>
                  </a:cubicBezTo>
                  <a:close/>
                  <a:moveTo>
                    <a:pt x="601" y="2495"/>
                  </a:moveTo>
                  <a:lnTo>
                    <a:pt x="601" y="2613"/>
                  </a:lnTo>
                  <a:lnTo>
                    <a:pt x="588" y="2626"/>
                  </a:lnTo>
                  <a:cubicBezTo>
                    <a:pt x="588" y="2587"/>
                    <a:pt x="536" y="2535"/>
                    <a:pt x="574" y="2509"/>
                  </a:cubicBezTo>
                  <a:cubicBezTo>
                    <a:pt x="588" y="2509"/>
                    <a:pt x="601" y="2495"/>
                    <a:pt x="601" y="2495"/>
                  </a:cubicBezTo>
                  <a:close/>
                  <a:moveTo>
                    <a:pt x="601" y="2639"/>
                  </a:moveTo>
                  <a:lnTo>
                    <a:pt x="601" y="2782"/>
                  </a:lnTo>
                  <a:cubicBezTo>
                    <a:pt x="588" y="2770"/>
                    <a:pt x="574" y="2730"/>
                    <a:pt x="562" y="2717"/>
                  </a:cubicBezTo>
                  <a:lnTo>
                    <a:pt x="574" y="2652"/>
                  </a:lnTo>
                  <a:cubicBezTo>
                    <a:pt x="588" y="2652"/>
                    <a:pt x="588" y="2639"/>
                    <a:pt x="601" y="2639"/>
                  </a:cubicBezTo>
                  <a:close/>
                  <a:moveTo>
                    <a:pt x="1584" y="2774"/>
                  </a:moveTo>
                  <a:lnTo>
                    <a:pt x="1584" y="2774"/>
                  </a:lnTo>
                  <a:cubicBezTo>
                    <a:pt x="1575" y="2786"/>
                    <a:pt x="1567" y="2798"/>
                    <a:pt x="1560" y="2812"/>
                  </a:cubicBezTo>
                  <a:lnTo>
                    <a:pt x="1560" y="2812"/>
                  </a:lnTo>
                  <a:cubicBezTo>
                    <a:pt x="1567" y="2799"/>
                    <a:pt x="1575" y="2786"/>
                    <a:pt x="1584" y="2774"/>
                  </a:cubicBezTo>
                  <a:close/>
                  <a:moveTo>
                    <a:pt x="601" y="2874"/>
                  </a:moveTo>
                  <a:lnTo>
                    <a:pt x="757" y="2952"/>
                  </a:lnTo>
                  <a:cubicBezTo>
                    <a:pt x="692" y="2939"/>
                    <a:pt x="627" y="2926"/>
                    <a:pt x="601" y="2874"/>
                  </a:cubicBezTo>
                  <a:close/>
                  <a:moveTo>
                    <a:pt x="1737" y="3357"/>
                  </a:moveTo>
                  <a:lnTo>
                    <a:pt x="1737" y="3357"/>
                  </a:lnTo>
                  <a:cubicBezTo>
                    <a:pt x="1856" y="3400"/>
                    <a:pt x="2012" y="3426"/>
                    <a:pt x="2152" y="3426"/>
                  </a:cubicBezTo>
                  <a:cubicBezTo>
                    <a:pt x="2180" y="3426"/>
                    <a:pt x="2207" y="3425"/>
                    <a:pt x="2233" y="3422"/>
                  </a:cubicBezTo>
                  <a:lnTo>
                    <a:pt x="2233" y="3422"/>
                  </a:lnTo>
                  <a:cubicBezTo>
                    <a:pt x="2178" y="3432"/>
                    <a:pt x="2119" y="3437"/>
                    <a:pt x="2059" y="3437"/>
                  </a:cubicBezTo>
                  <a:cubicBezTo>
                    <a:pt x="1946" y="3437"/>
                    <a:pt x="1830" y="3417"/>
                    <a:pt x="1737" y="3357"/>
                  </a:cubicBezTo>
                  <a:close/>
                  <a:moveTo>
                    <a:pt x="3420" y="3370"/>
                  </a:moveTo>
                  <a:lnTo>
                    <a:pt x="3420" y="3370"/>
                  </a:lnTo>
                  <a:cubicBezTo>
                    <a:pt x="3565" y="3435"/>
                    <a:pt x="3695" y="3487"/>
                    <a:pt x="3812" y="3527"/>
                  </a:cubicBezTo>
                  <a:cubicBezTo>
                    <a:pt x="3682" y="3501"/>
                    <a:pt x="3551" y="3435"/>
                    <a:pt x="3420" y="3370"/>
                  </a:cubicBezTo>
                  <a:close/>
                  <a:moveTo>
                    <a:pt x="4147" y="0"/>
                  </a:moveTo>
                  <a:cubicBezTo>
                    <a:pt x="4118" y="0"/>
                    <a:pt x="4090" y="1"/>
                    <a:pt x="4061" y="2"/>
                  </a:cubicBezTo>
                  <a:cubicBezTo>
                    <a:pt x="4039" y="19"/>
                    <a:pt x="4010" y="22"/>
                    <a:pt x="3980" y="22"/>
                  </a:cubicBezTo>
                  <a:cubicBezTo>
                    <a:pt x="3965" y="22"/>
                    <a:pt x="3950" y="22"/>
                    <a:pt x="3936" y="22"/>
                  </a:cubicBezTo>
                  <a:cubicBezTo>
                    <a:pt x="3894" y="22"/>
                    <a:pt x="3858" y="28"/>
                    <a:pt x="3852" y="80"/>
                  </a:cubicBezTo>
                  <a:cubicBezTo>
                    <a:pt x="3842" y="85"/>
                    <a:pt x="3832" y="87"/>
                    <a:pt x="3821" y="87"/>
                  </a:cubicBezTo>
                  <a:cubicBezTo>
                    <a:pt x="3794" y="87"/>
                    <a:pt x="3763" y="76"/>
                    <a:pt x="3736" y="76"/>
                  </a:cubicBezTo>
                  <a:cubicBezTo>
                    <a:pt x="3715" y="76"/>
                    <a:pt x="3696" y="83"/>
                    <a:pt x="3682" y="107"/>
                  </a:cubicBezTo>
                  <a:cubicBezTo>
                    <a:pt x="3682" y="145"/>
                    <a:pt x="3721" y="145"/>
                    <a:pt x="3734" y="171"/>
                  </a:cubicBezTo>
                  <a:cubicBezTo>
                    <a:pt x="3727" y="173"/>
                    <a:pt x="3721" y="174"/>
                    <a:pt x="3714" y="174"/>
                  </a:cubicBezTo>
                  <a:cubicBezTo>
                    <a:pt x="3679" y="174"/>
                    <a:pt x="3638" y="157"/>
                    <a:pt x="3605" y="157"/>
                  </a:cubicBezTo>
                  <a:cubicBezTo>
                    <a:pt x="3589" y="157"/>
                    <a:pt x="3575" y="160"/>
                    <a:pt x="3565" y="171"/>
                  </a:cubicBezTo>
                  <a:lnTo>
                    <a:pt x="3603" y="250"/>
                  </a:lnTo>
                  <a:cubicBezTo>
                    <a:pt x="3595" y="254"/>
                    <a:pt x="3587" y="255"/>
                    <a:pt x="3579" y="255"/>
                  </a:cubicBezTo>
                  <a:cubicBezTo>
                    <a:pt x="3549" y="255"/>
                    <a:pt x="3518" y="236"/>
                    <a:pt x="3490" y="236"/>
                  </a:cubicBezTo>
                  <a:cubicBezTo>
                    <a:pt x="3474" y="236"/>
                    <a:pt x="3459" y="243"/>
                    <a:pt x="3447" y="263"/>
                  </a:cubicBezTo>
                  <a:lnTo>
                    <a:pt x="3447" y="302"/>
                  </a:lnTo>
                  <a:cubicBezTo>
                    <a:pt x="3423" y="302"/>
                    <a:pt x="3391" y="288"/>
                    <a:pt x="3363" y="288"/>
                  </a:cubicBezTo>
                  <a:cubicBezTo>
                    <a:pt x="3344" y="288"/>
                    <a:pt x="3327" y="294"/>
                    <a:pt x="3316" y="315"/>
                  </a:cubicBezTo>
                  <a:cubicBezTo>
                    <a:pt x="3303" y="341"/>
                    <a:pt x="3316" y="354"/>
                    <a:pt x="3330" y="380"/>
                  </a:cubicBezTo>
                  <a:cubicBezTo>
                    <a:pt x="3298" y="380"/>
                    <a:pt x="3258" y="366"/>
                    <a:pt x="3219" y="366"/>
                  </a:cubicBezTo>
                  <a:cubicBezTo>
                    <a:pt x="3193" y="366"/>
                    <a:pt x="3168" y="373"/>
                    <a:pt x="3147" y="394"/>
                  </a:cubicBezTo>
                  <a:cubicBezTo>
                    <a:pt x="3159" y="406"/>
                    <a:pt x="3159" y="420"/>
                    <a:pt x="3159" y="446"/>
                  </a:cubicBezTo>
                  <a:cubicBezTo>
                    <a:pt x="3138" y="446"/>
                    <a:pt x="3101" y="434"/>
                    <a:pt x="3070" y="434"/>
                  </a:cubicBezTo>
                  <a:cubicBezTo>
                    <a:pt x="3044" y="434"/>
                    <a:pt x="3022" y="442"/>
                    <a:pt x="3016" y="472"/>
                  </a:cubicBezTo>
                  <a:cubicBezTo>
                    <a:pt x="2999" y="462"/>
                    <a:pt x="2983" y="458"/>
                    <a:pt x="2967" y="458"/>
                  </a:cubicBezTo>
                  <a:cubicBezTo>
                    <a:pt x="2918" y="458"/>
                    <a:pt x="2878" y="498"/>
                    <a:pt x="2830" y="498"/>
                  </a:cubicBezTo>
                  <a:cubicBezTo>
                    <a:pt x="2815" y="498"/>
                    <a:pt x="2799" y="495"/>
                    <a:pt x="2781" y="485"/>
                  </a:cubicBezTo>
                  <a:cubicBezTo>
                    <a:pt x="2771" y="495"/>
                    <a:pt x="2759" y="498"/>
                    <a:pt x="2746" y="498"/>
                  </a:cubicBezTo>
                  <a:cubicBezTo>
                    <a:pt x="2725" y="498"/>
                    <a:pt x="2702" y="489"/>
                    <a:pt x="2681" y="489"/>
                  </a:cubicBezTo>
                  <a:cubicBezTo>
                    <a:pt x="2665" y="489"/>
                    <a:pt x="2650" y="494"/>
                    <a:pt x="2637" y="511"/>
                  </a:cubicBezTo>
                  <a:cubicBezTo>
                    <a:pt x="2631" y="513"/>
                    <a:pt x="2625" y="514"/>
                    <a:pt x="2619" y="514"/>
                  </a:cubicBezTo>
                  <a:cubicBezTo>
                    <a:pt x="2600" y="514"/>
                    <a:pt x="2582" y="506"/>
                    <a:pt x="2565" y="506"/>
                  </a:cubicBezTo>
                  <a:cubicBezTo>
                    <a:pt x="2553" y="506"/>
                    <a:pt x="2542" y="510"/>
                    <a:pt x="2533" y="524"/>
                  </a:cubicBezTo>
                  <a:cubicBezTo>
                    <a:pt x="2526" y="563"/>
                    <a:pt x="2504" y="563"/>
                    <a:pt x="2483" y="563"/>
                  </a:cubicBezTo>
                  <a:cubicBezTo>
                    <a:pt x="2461" y="563"/>
                    <a:pt x="2442" y="563"/>
                    <a:pt x="2442" y="603"/>
                  </a:cubicBezTo>
                  <a:lnTo>
                    <a:pt x="2428" y="615"/>
                  </a:lnTo>
                  <a:cubicBezTo>
                    <a:pt x="2390" y="615"/>
                    <a:pt x="2350" y="641"/>
                    <a:pt x="2298" y="667"/>
                  </a:cubicBezTo>
                  <a:cubicBezTo>
                    <a:pt x="2283" y="666"/>
                    <a:pt x="2268" y="666"/>
                    <a:pt x="2253" y="666"/>
                  </a:cubicBezTo>
                  <a:cubicBezTo>
                    <a:pt x="2061" y="666"/>
                    <a:pt x="1879" y="739"/>
                    <a:pt x="1697" y="811"/>
                  </a:cubicBezTo>
                  <a:cubicBezTo>
                    <a:pt x="1593" y="916"/>
                    <a:pt x="1488" y="994"/>
                    <a:pt x="1436" y="1137"/>
                  </a:cubicBezTo>
                  <a:cubicBezTo>
                    <a:pt x="1371" y="1294"/>
                    <a:pt x="1424" y="1477"/>
                    <a:pt x="1476" y="1633"/>
                  </a:cubicBezTo>
                  <a:cubicBezTo>
                    <a:pt x="1424" y="1621"/>
                    <a:pt x="1384" y="1607"/>
                    <a:pt x="1345" y="1595"/>
                  </a:cubicBezTo>
                  <a:cubicBezTo>
                    <a:pt x="1293" y="1581"/>
                    <a:pt x="1241" y="1555"/>
                    <a:pt x="1175" y="1529"/>
                  </a:cubicBezTo>
                  <a:cubicBezTo>
                    <a:pt x="1097" y="1490"/>
                    <a:pt x="1018" y="1451"/>
                    <a:pt x="927" y="1425"/>
                  </a:cubicBezTo>
                  <a:cubicBezTo>
                    <a:pt x="692" y="1294"/>
                    <a:pt x="418" y="1255"/>
                    <a:pt x="144" y="1229"/>
                  </a:cubicBezTo>
                  <a:cubicBezTo>
                    <a:pt x="104" y="1242"/>
                    <a:pt x="26" y="1229"/>
                    <a:pt x="40" y="1281"/>
                  </a:cubicBezTo>
                  <a:cubicBezTo>
                    <a:pt x="52" y="1334"/>
                    <a:pt x="0" y="1334"/>
                    <a:pt x="0" y="1372"/>
                  </a:cubicBezTo>
                  <a:cubicBezTo>
                    <a:pt x="14" y="1516"/>
                    <a:pt x="40" y="1673"/>
                    <a:pt x="157" y="1778"/>
                  </a:cubicBezTo>
                  <a:cubicBezTo>
                    <a:pt x="170" y="1790"/>
                    <a:pt x="170" y="1804"/>
                    <a:pt x="170" y="1830"/>
                  </a:cubicBezTo>
                  <a:cubicBezTo>
                    <a:pt x="209" y="1921"/>
                    <a:pt x="235" y="2013"/>
                    <a:pt x="313" y="2091"/>
                  </a:cubicBezTo>
                  <a:cubicBezTo>
                    <a:pt x="327" y="2169"/>
                    <a:pt x="379" y="2195"/>
                    <a:pt x="379" y="2286"/>
                  </a:cubicBezTo>
                  <a:cubicBezTo>
                    <a:pt x="444" y="2352"/>
                    <a:pt x="614" y="2391"/>
                    <a:pt x="536" y="2509"/>
                  </a:cubicBezTo>
                  <a:cubicBezTo>
                    <a:pt x="510" y="2561"/>
                    <a:pt x="562" y="2639"/>
                    <a:pt x="522" y="2691"/>
                  </a:cubicBezTo>
                  <a:cubicBezTo>
                    <a:pt x="588" y="2770"/>
                    <a:pt x="522" y="2900"/>
                    <a:pt x="614" y="2952"/>
                  </a:cubicBezTo>
                  <a:cubicBezTo>
                    <a:pt x="655" y="2977"/>
                    <a:pt x="697" y="2986"/>
                    <a:pt x="739" y="2986"/>
                  </a:cubicBezTo>
                  <a:cubicBezTo>
                    <a:pt x="762" y="2986"/>
                    <a:pt x="786" y="2983"/>
                    <a:pt x="809" y="2979"/>
                  </a:cubicBezTo>
                  <a:lnTo>
                    <a:pt x="823" y="2979"/>
                  </a:lnTo>
                  <a:lnTo>
                    <a:pt x="875" y="2952"/>
                  </a:lnTo>
                  <a:cubicBezTo>
                    <a:pt x="940" y="2926"/>
                    <a:pt x="992" y="2900"/>
                    <a:pt x="1032" y="2874"/>
                  </a:cubicBezTo>
                  <a:cubicBezTo>
                    <a:pt x="1189" y="2808"/>
                    <a:pt x="1319" y="2691"/>
                    <a:pt x="1476" y="2639"/>
                  </a:cubicBezTo>
                  <a:lnTo>
                    <a:pt x="1567" y="2626"/>
                  </a:lnTo>
                  <a:lnTo>
                    <a:pt x="1606" y="2626"/>
                  </a:lnTo>
                  <a:cubicBezTo>
                    <a:pt x="1632" y="2626"/>
                    <a:pt x="1659" y="2626"/>
                    <a:pt x="1685" y="2639"/>
                  </a:cubicBezTo>
                  <a:cubicBezTo>
                    <a:pt x="1652" y="2680"/>
                    <a:pt x="1616" y="2725"/>
                    <a:pt x="1584" y="2774"/>
                  </a:cubicBezTo>
                  <a:lnTo>
                    <a:pt x="1584" y="2774"/>
                  </a:lnTo>
                  <a:cubicBezTo>
                    <a:pt x="1623" y="2720"/>
                    <a:pt x="1678" y="2678"/>
                    <a:pt x="1749" y="2652"/>
                  </a:cubicBezTo>
                  <a:lnTo>
                    <a:pt x="1749" y="2652"/>
                  </a:lnTo>
                  <a:cubicBezTo>
                    <a:pt x="1749" y="2652"/>
                    <a:pt x="1567" y="2796"/>
                    <a:pt x="1514" y="2965"/>
                  </a:cubicBezTo>
                  <a:cubicBezTo>
                    <a:pt x="1520" y="2909"/>
                    <a:pt x="1535" y="2857"/>
                    <a:pt x="1560" y="2812"/>
                  </a:cubicBezTo>
                  <a:lnTo>
                    <a:pt x="1560" y="2812"/>
                  </a:lnTo>
                  <a:cubicBezTo>
                    <a:pt x="1500" y="2912"/>
                    <a:pt x="1462" y="3023"/>
                    <a:pt x="1502" y="3135"/>
                  </a:cubicBezTo>
                  <a:cubicBezTo>
                    <a:pt x="1502" y="3148"/>
                    <a:pt x="1514" y="3161"/>
                    <a:pt x="1514" y="3161"/>
                  </a:cubicBezTo>
                  <a:lnTo>
                    <a:pt x="1514" y="3174"/>
                  </a:lnTo>
                  <a:cubicBezTo>
                    <a:pt x="1528" y="3187"/>
                    <a:pt x="1541" y="3214"/>
                    <a:pt x="1554" y="3240"/>
                  </a:cubicBezTo>
                  <a:cubicBezTo>
                    <a:pt x="1619" y="3318"/>
                    <a:pt x="1711" y="3383"/>
                    <a:pt x="1802" y="3422"/>
                  </a:cubicBezTo>
                  <a:lnTo>
                    <a:pt x="1828" y="3449"/>
                  </a:lnTo>
                  <a:cubicBezTo>
                    <a:pt x="1894" y="3463"/>
                    <a:pt x="1958" y="3469"/>
                    <a:pt x="2021" y="3469"/>
                  </a:cubicBezTo>
                  <a:cubicBezTo>
                    <a:pt x="2239" y="3469"/>
                    <a:pt x="2434" y="3395"/>
                    <a:pt x="2637" y="3344"/>
                  </a:cubicBezTo>
                  <a:cubicBezTo>
                    <a:pt x="2703" y="3318"/>
                    <a:pt x="2742" y="3278"/>
                    <a:pt x="2781" y="3240"/>
                  </a:cubicBezTo>
                  <a:cubicBezTo>
                    <a:pt x="2794" y="3200"/>
                    <a:pt x="2794" y="3174"/>
                    <a:pt x="2781" y="3135"/>
                  </a:cubicBezTo>
                  <a:lnTo>
                    <a:pt x="2781" y="3096"/>
                  </a:lnTo>
                  <a:cubicBezTo>
                    <a:pt x="2860" y="3135"/>
                    <a:pt x="2950" y="3174"/>
                    <a:pt x="3055" y="3226"/>
                  </a:cubicBezTo>
                  <a:cubicBezTo>
                    <a:pt x="3225" y="3304"/>
                    <a:pt x="3408" y="3383"/>
                    <a:pt x="3577" y="3475"/>
                  </a:cubicBezTo>
                  <a:cubicBezTo>
                    <a:pt x="3838" y="3566"/>
                    <a:pt x="4061" y="3670"/>
                    <a:pt x="4374" y="3696"/>
                  </a:cubicBezTo>
                  <a:cubicBezTo>
                    <a:pt x="4217" y="3879"/>
                    <a:pt x="3838" y="3827"/>
                    <a:pt x="3838" y="4154"/>
                  </a:cubicBezTo>
                  <a:cubicBezTo>
                    <a:pt x="3760" y="4180"/>
                    <a:pt x="3773" y="4270"/>
                    <a:pt x="3786" y="4323"/>
                  </a:cubicBezTo>
                  <a:cubicBezTo>
                    <a:pt x="3817" y="4385"/>
                    <a:pt x="3876" y="4401"/>
                    <a:pt x="3938" y="4401"/>
                  </a:cubicBezTo>
                  <a:cubicBezTo>
                    <a:pt x="3980" y="4401"/>
                    <a:pt x="4024" y="4394"/>
                    <a:pt x="4061" y="4389"/>
                  </a:cubicBezTo>
                  <a:cubicBezTo>
                    <a:pt x="4139" y="4349"/>
                    <a:pt x="4230" y="4336"/>
                    <a:pt x="4308" y="4310"/>
                  </a:cubicBezTo>
                  <a:cubicBezTo>
                    <a:pt x="4452" y="4244"/>
                    <a:pt x="4569" y="4180"/>
                    <a:pt x="4674" y="4062"/>
                  </a:cubicBezTo>
                  <a:cubicBezTo>
                    <a:pt x="4804" y="3945"/>
                    <a:pt x="4961" y="3892"/>
                    <a:pt x="5053" y="3736"/>
                  </a:cubicBezTo>
                  <a:cubicBezTo>
                    <a:pt x="5137" y="3750"/>
                    <a:pt x="5219" y="3756"/>
                    <a:pt x="5300" y="3756"/>
                  </a:cubicBezTo>
                  <a:cubicBezTo>
                    <a:pt x="5732" y="3756"/>
                    <a:pt x="6121" y="3577"/>
                    <a:pt x="6528" y="3501"/>
                  </a:cubicBezTo>
                  <a:cubicBezTo>
                    <a:pt x="6881" y="3383"/>
                    <a:pt x="7194" y="3226"/>
                    <a:pt x="7546" y="3148"/>
                  </a:cubicBezTo>
                  <a:cubicBezTo>
                    <a:pt x="7702" y="3017"/>
                    <a:pt x="7899" y="3031"/>
                    <a:pt x="8055" y="2913"/>
                  </a:cubicBezTo>
                  <a:lnTo>
                    <a:pt x="8317" y="2808"/>
                  </a:lnTo>
                  <a:cubicBezTo>
                    <a:pt x="8369" y="2796"/>
                    <a:pt x="8381" y="2770"/>
                    <a:pt x="8395" y="2744"/>
                  </a:cubicBezTo>
                  <a:lnTo>
                    <a:pt x="8407" y="2717"/>
                  </a:lnTo>
                  <a:lnTo>
                    <a:pt x="8395" y="2730"/>
                  </a:lnTo>
                  <a:cubicBezTo>
                    <a:pt x="8395" y="2691"/>
                    <a:pt x="8395" y="2652"/>
                    <a:pt x="8421" y="2613"/>
                  </a:cubicBezTo>
                  <a:cubicBezTo>
                    <a:pt x="8407" y="2547"/>
                    <a:pt x="8369" y="2482"/>
                    <a:pt x="8317" y="2456"/>
                  </a:cubicBezTo>
                  <a:cubicBezTo>
                    <a:pt x="8285" y="2456"/>
                    <a:pt x="8270" y="2439"/>
                    <a:pt x="8245" y="2439"/>
                  </a:cubicBezTo>
                  <a:cubicBezTo>
                    <a:pt x="8239" y="2439"/>
                    <a:pt x="8232" y="2440"/>
                    <a:pt x="8225" y="2443"/>
                  </a:cubicBezTo>
                  <a:cubicBezTo>
                    <a:pt x="8251" y="2404"/>
                    <a:pt x="8290" y="2391"/>
                    <a:pt x="8303" y="2338"/>
                  </a:cubicBezTo>
                  <a:cubicBezTo>
                    <a:pt x="8329" y="2286"/>
                    <a:pt x="8264" y="2234"/>
                    <a:pt x="8290" y="2208"/>
                  </a:cubicBezTo>
                  <a:cubicBezTo>
                    <a:pt x="7690" y="1738"/>
                    <a:pt x="7168" y="1151"/>
                    <a:pt x="6501" y="798"/>
                  </a:cubicBezTo>
                  <a:cubicBezTo>
                    <a:pt x="6228" y="655"/>
                    <a:pt x="5941" y="550"/>
                    <a:pt x="5653" y="406"/>
                  </a:cubicBezTo>
                  <a:cubicBezTo>
                    <a:pt x="5169" y="232"/>
                    <a:pt x="4696" y="0"/>
                    <a:pt x="41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100" y="539400"/>
            <a:ext cx="7717800" cy="4782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1pPr>
            <a:lvl2pPr lvl="1"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2pPr>
            <a:lvl3pPr lvl="2"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3pPr>
            <a:lvl4pPr lvl="3"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4pPr>
            <a:lvl5pPr lvl="4"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5pPr>
            <a:lvl6pPr lvl="5"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6pPr>
            <a:lvl7pPr lvl="6"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7pPr>
            <a:lvl8pPr lvl="7"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8pPr>
            <a:lvl9pPr lvl="8" rtl="0">
              <a:spcBef>
                <a:spcPts val="0"/>
              </a:spcBef>
              <a:spcAft>
                <a:spcPts val="0"/>
              </a:spcAft>
              <a:buClr>
                <a:schemeClr val="lt2"/>
              </a:buClr>
              <a:buSzPts val="3500"/>
              <a:buFont typeface="Fredoka One"/>
              <a:buNone/>
              <a:defRPr sz="3500">
                <a:solidFill>
                  <a:schemeClr val="lt2"/>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713100" y="1152475"/>
            <a:ext cx="7717800" cy="34515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1pPr>
            <a:lvl2pPr marL="914400" lvl="1"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2pPr>
            <a:lvl3pPr marL="1371600" lvl="2"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3pPr>
            <a:lvl4pPr marL="1828800" lvl="3"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4pPr>
            <a:lvl5pPr marL="2286000" lvl="4"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5pPr>
            <a:lvl6pPr marL="2743200" lvl="5"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6pPr>
            <a:lvl7pPr marL="3200400" lvl="6"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7pPr>
            <a:lvl8pPr marL="3657600" lvl="7"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8pPr>
            <a:lvl9pPr marL="4114800" lvl="8" indent="-317500">
              <a:lnSpc>
                <a:spcPct val="100000"/>
              </a:lnSpc>
              <a:spcBef>
                <a:spcPts val="0"/>
              </a:spcBef>
              <a:spcAft>
                <a:spcPts val="0"/>
              </a:spcAft>
              <a:buClr>
                <a:schemeClr val="dk1"/>
              </a:buClr>
              <a:buSzPts val="1400"/>
              <a:buFont typeface="Asap"/>
              <a:buChar char="■"/>
              <a:defRPr>
                <a:solidFill>
                  <a:schemeClr val="dk1"/>
                </a:solidFill>
                <a:latin typeface="Asap"/>
                <a:ea typeface="Asap"/>
                <a:cs typeface="Asap"/>
                <a:sym typeface="Asap"/>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9" r:id="rId3"/>
    <p:sldLayoutId id="2147483660" r:id="rId4"/>
    <p:sldLayoutId id="2147483661" r:id="rId5"/>
    <p:sldLayoutId id="2147483662" r:id="rId6"/>
    <p:sldLayoutId id="2147483672" r:id="rId7"/>
    <p:sldLayoutId id="2147483680" r:id="rId8"/>
    <p:sldLayoutId id="2147483681"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denverzoo.org/animals/malayan-tapir/"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hyperlink" Target="https://theaseanpost.com/article/protecting-malayan-tapirs" TargetMode="External"/><Relationship Id="rId4" Type="http://schemas.openxmlformats.org/officeDocument/2006/relationships/hyperlink" Target="https://www.researchgate.net/figure/The-number-of-displaced-Malayan-tapirs-in-Peninsular-Malaysia-from-2006-to-2010_fig3_260292525"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tapirday.org/malayan-tapir.html#:~:text=Conservation%20Status,habitat%20and%20increasingly%20hunting%20pressur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hyperlink" Target="http://thetapirmovement.weebly.com/save-the-tapirs.html"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682" name="Google Shape;682;p39"/>
          <p:cNvSpPr txBox="1">
            <a:spLocks noGrp="1"/>
          </p:cNvSpPr>
          <p:nvPr>
            <p:ph type="ctrTitle"/>
          </p:nvPr>
        </p:nvSpPr>
        <p:spPr>
          <a:xfrm>
            <a:off x="81611" y="289128"/>
            <a:ext cx="5056563" cy="2435419"/>
          </a:xfrm>
          <a:prstGeom prst="rect">
            <a:avLst/>
          </a:prstGeom>
        </p:spPr>
        <p:txBody>
          <a:bodyPr spcFirstLastPara="1" wrap="square" lIns="91425" tIns="91425" rIns="91425" bIns="91425" anchor="t" anchorCtr="0">
            <a:noAutofit/>
          </a:bodyPr>
          <a:lstStyle/>
          <a:p>
            <a:pPr lvl="0" algn="ctr"/>
            <a:r>
              <a:rPr lang="en-US" sz="4800" dirty="0">
                <a:solidFill>
                  <a:schemeClr val="accent1"/>
                </a:solidFill>
              </a:rPr>
              <a:t>Biology</a:t>
            </a:r>
            <a:br>
              <a:rPr lang="en-US" sz="4800" dirty="0">
                <a:solidFill>
                  <a:schemeClr val="accent1"/>
                </a:solidFill>
              </a:rPr>
            </a:br>
            <a:r>
              <a:rPr lang="en" sz="4800" dirty="0">
                <a:solidFill>
                  <a:schemeClr val="accent1"/>
                </a:solidFill>
              </a:rPr>
              <a:t> </a:t>
            </a:r>
            <a:br>
              <a:rPr lang="en" sz="4800" dirty="0">
                <a:solidFill>
                  <a:schemeClr val="accent1"/>
                </a:solidFill>
              </a:rPr>
            </a:br>
            <a:r>
              <a:rPr lang="en-US" sz="4800" dirty="0">
                <a:solidFill>
                  <a:schemeClr val="accent1"/>
                </a:solidFill>
              </a:rPr>
              <a:t>Living things in their Environment</a:t>
            </a:r>
            <a:br>
              <a:rPr lang="en-US" sz="4800" dirty="0">
                <a:solidFill>
                  <a:schemeClr val="accent1"/>
                </a:solidFill>
              </a:rPr>
            </a:br>
            <a:endParaRPr sz="4000" dirty="0">
              <a:solidFill>
                <a:schemeClr val="dk1"/>
              </a:solidFill>
            </a:endParaRPr>
          </a:p>
        </p:txBody>
      </p:sp>
      <p:sp>
        <p:nvSpPr>
          <p:cNvPr id="683" name="Google Shape;683;p39"/>
          <p:cNvSpPr txBox="1">
            <a:spLocks noGrp="1"/>
          </p:cNvSpPr>
          <p:nvPr>
            <p:ph type="subTitle" idx="1"/>
          </p:nvPr>
        </p:nvSpPr>
        <p:spPr>
          <a:xfrm>
            <a:off x="2745597" y="3513171"/>
            <a:ext cx="1826403" cy="47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a:t>Grade 6D</a:t>
            </a:r>
          </a:p>
          <a:p>
            <a:pPr marL="0" lvl="0" indent="0" algn="l" rtl="0">
              <a:spcBef>
                <a:spcPts val="0"/>
              </a:spcBef>
              <a:spcAft>
                <a:spcPts val="0"/>
              </a:spcAft>
              <a:buNone/>
            </a:pPr>
            <a:endParaRPr lang="en-US" b="1" dirty="0"/>
          </a:p>
          <a:p>
            <a:pPr marL="0" lvl="0" indent="0" algn="l" rtl="0">
              <a:spcBef>
                <a:spcPts val="0"/>
              </a:spcBef>
              <a:spcAft>
                <a:spcPts val="0"/>
              </a:spcAft>
              <a:buNone/>
            </a:pPr>
            <a:r>
              <a:rPr lang="en-US" b="1" dirty="0"/>
              <a:t>Tia Nazha</a:t>
            </a:r>
          </a:p>
          <a:p>
            <a:pPr marL="0" indent="0" algn="l"/>
            <a:r>
              <a:rPr lang="en-US" b="1" dirty="0"/>
              <a:t>Teresa Alrabadi</a:t>
            </a:r>
          </a:p>
          <a:p>
            <a:pPr marL="0" lvl="0" indent="0" algn="l" rtl="0">
              <a:spcBef>
                <a:spcPts val="0"/>
              </a:spcBef>
              <a:spcAft>
                <a:spcPts val="0"/>
              </a:spcAft>
              <a:buNone/>
            </a:pPr>
            <a:r>
              <a:rPr lang="en-US" b="1" dirty="0"/>
              <a:t>Kinda Alsamarneh</a:t>
            </a:r>
          </a:p>
          <a:p>
            <a:pPr marL="0" indent="0" algn="l"/>
            <a:r>
              <a:rPr lang="en-US" b="1" dirty="0"/>
              <a:t>Naya Tadros</a:t>
            </a:r>
          </a:p>
          <a:p>
            <a:pPr marL="0" lvl="0" indent="0" algn="l" rtl="0">
              <a:spcBef>
                <a:spcPts val="0"/>
              </a:spcBef>
              <a:spcAft>
                <a:spcPts val="0"/>
              </a:spcAft>
              <a:buNone/>
            </a:pPr>
            <a:endParaRPr b="1" dirty="0"/>
          </a:p>
        </p:txBody>
      </p:sp>
      <p:sp>
        <p:nvSpPr>
          <p:cNvPr id="684" name="Google Shape;684;p39"/>
          <p:cNvSpPr/>
          <p:nvPr/>
        </p:nvSpPr>
        <p:spPr>
          <a:xfrm>
            <a:off x="6586225" y="144000"/>
            <a:ext cx="246828" cy="290256"/>
          </a:xfrm>
          <a:custGeom>
            <a:avLst/>
            <a:gdLst/>
            <a:ahLst/>
            <a:cxnLst/>
            <a:rect l="l" t="t" r="r" b="b"/>
            <a:pathLst>
              <a:path w="4831" h="5681" extrusionOk="0">
                <a:moveTo>
                  <a:pt x="3891" y="5327"/>
                </a:moveTo>
                <a:lnTo>
                  <a:pt x="4609" y="5680"/>
                </a:lnTo>
                <a:lnTo>
                  <a:pt x="4831" y="5118"/>
                </a:lnTo>
                <a:lnTo>
                  <a:pt x="3800" y="4793"/>
                </a:lnTo>
                <a:lnTo>
                  <a:pt x="3107" y="4244"/>
                </a:lnTo>
                <a:cubicBezTo>
                  <a:pt x="3591" y="4048"/>
                  <a:pt x="3983" y="2260"/>
                  <a:pt x="3983" y="2260"/>
                </a:cubicBezTo>
                <a:lnTo>
                  <a:pt x="3147" y="2155"/>
                </a:lnTo>
                <a:cubicBezTo>
                  <a:pt x="3147" y="2155"/>
                  <a:pt x="4178" y="1959"/>
                  <a:pt x="4204" y="1698"/>
                </a:cubicBezTo>
                <a:cubicBezTo>
                  <a:pt x="4244" y="1450"/>
                  <a:pt x="3734" y="1"/>
                  <a:pt x="3734" y="1"/>
                </a:cubicBezTo>
                <a:cubicBezTo>
                  <a:pt x="3734" y="1"/>
                  <a:pt x="3199" y="1176"/>
                  <a:pt x="2899" y="1137"/>
                </a:cubicBezTo>
                <a:cubicBezTo>
                  <a:pt x="2599" y="1097"/>
                  <a:pt x="1358" y="3487"/>
                  <a:pt x="1358" y="3487"/>
                </a:cubicBezTo>
                <a:lnTo>
                  <a:pt x="0" y="3383"/>
                </a:lnTo>
                <a:cubicBezTo>
                  <a:pt x="641" y="4962"/>
                  <a:pt x="3891" y="5327"/>
                  <a:pt x="3891" y="5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9"/>
          <p:cNvSpPr/>
          <p:nvPr/>
        </p:nvSpPr>
        <p:spPr>
          <a:xfrm>
            <a:off x="4397650" y="434250"/>
            <a:ext cx="1682800" cy="659175"/>
          </a:xfrm>
          <a:custGeom>
            <a:avLst/>
            <a:gdLst/>
            <a:ahLst/>
            <a:cxnLst/>
            <a:rect l="l" t="t" r="r" b="b"/>
            <a:pathLst>
              <a:path w="67312" h="26367" extrusionOk="0">
                <a:moveTo>
                  <a:pt x="11985" y="15270"/>
                </a:moveTo>
                <a:cubicBezTo>
                  <a:pt x="11970" y="15331"/>
                  <a:pt x="11954" y="15370"/>
                  <a:pt x="11939" y="15370"/>
                </a:cubicBezTo>
                <a:cubicBezTo>
                  <a:pt x="11934" y="15370"/>
                  <a:pt x="11928" y="15365"/>
                  <a:pt x="11923" y="15354"/>
                </a:cubicBezTo>
                <a:cubicBezTo>
                  <a:pt x="11901" y="15312"/>
                  <a:pt x="11923" y="15290"/>
                  <a:pt x="11985" y="15270"/>
                </a:cubicBezTo>
                <a:close/>
                <a:moveTo>
                  <a:pt x="26574" y="0"/>
                </a:moveTo>
                <a:cubicBezTo>
                  <a:pt x="24986" y="0"/>
                  <a:pt x="23381" y="338"/>
                  <a:pt x="21840" y="1051"/>
                </a:cubicBezTo>
                <a:cubicBezTo>
                  <a:pt x="18855" y="2429"/>
                  <a:pt x="16494" y="5185"/>
                  <a:pt x="15492" y="8339"/>
                </a:cubicBezTo>
                <a:cubicBezTo>
                  <a:pt x="15291" y="8307"/>
                  <a:pt x="15088" y="8290"/>
                  <a:pt x="14884" y="8290"/>
                </a:cubicBezTo>
                <a:cubicBezTo>
                  <a:pt x="14413" y="8290"/>
                  <a:pt x="13941" y="8378"/>
                  <a:pt x="13488" y="8567"/>
                </a:cubicBezTo>
                <a:cubicBezTo>
                  <a:pt x="11985" y="9235"/>
                  <a:pt x="10815" y="11031"/>
                  <a:pt x="11380" y="12701"/>
                </a:cubicBezTo>
                <a:cubicBezTo>
                  <a:pt x="11038" y="12587"/>
                  <a:pt x="10680" y="12524"/>
                  <a:pt x="10312" y="12524"/>
                </a:cubicBezTo>
                <a:cubicBezTo>
                  <a:pt x="9737" y="12524"/>
                  <a:pt x="9139" y="12679"/>
                  <a:pt x="8540" y="13035"/>
                </a:cubicBezTo>
                <a:cubicBezTo>
                  <a:pt x="8173" y="13268"/>
                  <a:pt x="7721" y="13408"/>
                  <a:pt x="7320" y="13408"/>
                </a:cubicBezTo>
                <a:cubicBezTo>
                  <a:pt x="7037" y="13408"/>
                  <a:pt x="6780" y="13338"/>
                  <a:pt x="6598" y="13182"/>
                </a:cubicBezTo>
                <a:cubicBezTo>
                  <a:pt x="5811" y="12549"/>
                  <a:pt x="4859" y="12178"/>
                  <a:pt x="3920" y="12178"/>
                </a:cubicBezTo>
                <a:cubicBezTo>
                  <a:pt x="3065" y="12178"/>
                  <a:pt x="2222" y="12486"/>
                  <a:pt x="1525" y="13182"/>
                </a:cubicBezTo>
                <a:cubicBezTo>
                  <a:pt x="251" y="14435"/>
                  <a:pt x="0" y="17024"/>
                  <a:pt x="1525" y="18255"/>
                </a:cubicBezTo>
                <a:cubicBezTo>
                  <a:pt x="3323" y="19716"/>
                  <a:pt x="5473" y="20522"/>
                  <a:pt x="7645" y="20522"/>
                </a:cubicBezTo>
                <a:cubicBezTo>
                  <a:pt x="7894" y="20522"/>
                  <a:pt x="8144" y="20512"/>
                  <a:pt x="8393" y="20490"/>
                </a:cubicBezTo>
                <a:cubicBezTo>
                  <a:pt x="9456" y="21608"/>
                  <a:pt x="10940" y="22304"/>
                  <a:pt x="12554" y="22304"/>
                </a:cubicBezTo>
                <a:cubicBezTo>
                  <a:pt x="13320" y="22304"/>
                  <a:pt x="14115" y="22148"/>
                  <a:pt x="14908" y="21805"/>
                </a:cubicBezTo>
                <a:cubicBezTo>
                  <a:pt x="14949" y="21785"/>
                  <a:pt x="14971" y="21763"/>
                  <a:pt x="15013" y="21763"/>
                </a:cubicBezTo>
                <a:cubicBezTo>
                  <a:pt x="15659" y="22703"/>
                  <a:pt x="16536" y="23538"/>
                  <a:pt x="17602" y="24165"/>
                </a:cubicBezTo>
                <a:cubicBezTo>
                  <a:pt x="18795" y="24853"/>
                  <a:pt x="20101" y="25166"/>
                  <a:pt x="21406" y="25166"/>
                </a:cubicBezTo>
                <a:cubicBezTo>
                  <a:pt x="23229" y="25166"/>
                  <a:pt x="25049" y="24555"/>
                  <a:pt x="26558" y="23497"/>
                </a:cubicBezTo>
                <a:cubicBezTo>
                  <a:pt x="27849" y="24331"/>
                  <a:pt x="29371" y="24813"/>
                  <a:pt x="30949" y="24813"/>
                </a:cubicBezTo>
                <a:cubicBezTo>
                  <a:pt x="31541" y="24813"/>
                  <a:pt x="32140" y="24745"/>
                  <a:pt x="32738" y="24602"/>
                </a:cubicBezTo>
                <a:cubicBezTo>
                  <a:pt x="33428" y="24435"/>
                  <a:pt x="34075" y="24165"/>
                  <a:pt x="34659" y="23831"/>
                </a:cubicBezTo>
                <a:cubicBezTo>
                  <a:pt x="35244" y="24290"/>
                  <a:pt x="35870" y="24686"/>
                  <a:pt x="36497" y="24958"/>
                </a:cubicBezTo>
                <a:cubicBezTo>
                  <a:pt x="38518" y="25880"/>
                  <a:pt x="41104" y="26366"/>
                  <a:pt x="43614" y="26366"/>
                </a:cubicBezTo>
                <a:cubicBezTo>
                  <a:pt x="45252" y="26366"/>
                  <a:pt x="46858" y="26159"/>
                  <a:pt x="48252" y="25730"/>
                </a:cubicBezTo>
                <a:cubicBezTo>
                  <a:pt x="49275" y="25437"/>
                  <a:pt x="50173" y="24936"/>
                  <a:pt x="50925" y="24310"/>
                </a:cubicBezTo>
                <a:cubicBezTo>
                  <a:pt x="51314" y="24420"/>
                  <a:pt x="51725" y="24473"/>
                  <a:pt x="52132" y="24473"/>
                </a:cubicBezTo>
                <a:cubicBezTo>
                  <a:pt x="52423" y="24473"/>
                  <a:pt x="52712" y="24446"/>
                  <a:pt x="52991" y="24394"/>
                </a:cubicBezTo>
                <a:cubicBezTo>
                  <a:pt x="54934" y="24018"/>
                  <a:pt x="56270" y="22620"/>
                  <a:pt x="56916" y="20908"/>
                </a:cubicBezTo>
                <a:cubicBezTo>
                  <a:pt x="57427" y="21143"/>
                  <a:pt x="57999" y="21264"/>
                  <a:pt x="58565" y="21264"/>
                </a:cubicBezTo>
                <a:cubicBezTo>
                  <a:pt x="59202" y="21264"/>
                  <a:pt x="59832" y="21112"/>
                  <a:pt x="60362" y="20802"/>
                </a:cubicBezTo>
                <a:cubicBezTo>
                  <a:pt x="61635" y="20072"/>
                  <a:pt x="62929" y="19321"/>
                  <a:pt x="64204" y="18589"/>
                </a:cubicBezTo>
                <a:cubicBezTo>
                  <a:pt x="67311" y="16800"/>
                  <a:pt x="65763" y="11849"/>
                  <a:pt x="62548" y="11849"/>
                </a:cubicBezTo>
                <a:cubicBezTo>
                  <a:pt x="62199" y="11849"/>
                  <a:pt x="61831" y="11907"/>
                  <a:pt x="61448" y="12033"/>
                </a:cubicBezTo>
                <a:cubicBezTo>
                  <a:pt x="60571" y="12326"/>
                  <a:pt x="59672" y="12618"/>
                  <a:pt x="58775" y="12910"/>
                </a:cubicBezTo>
                <a:cubicBezTo>
                  <a:pt x="57649" y="12277"/>
                  <a:pt x="56361" y="11938"/>
                  <a:pt x="55071" y="11938"/>
                </a:cubicBezTo>
                <a:cubicBezTo>
                  <a:pt x="54449" y="11938"/>
                  <a:pt x="53826" y="12017"/>
                  <a:pt x="53221" y="12180"/>
                </a:cubicBezTo>
                <a:cubicBezTo>
                  <a:pt x="52470" y="11824"/>
                  <a:pt x="51655" y="11596"/>
                  <a:pt x="50800" y="11470"/>
                </a:cubicBezTo>
                <a:cubicBezTo>
                  <a:pt x="49944" y="11348"/>
                  <a:pt x="48987" y="11271"/>
                  <a:pt x="48011" y="11271"/>
                </a:cubicBezTo>
                <a:cubicBezTo>
                  <a:pt x="47654" y="11271"/>
                  <a:pt x="47294" y="11281"/>
                  <a:pt x="46936" y="11303"/>
                </a:cubicBezTo>
                <a:cubicBezTo>
                  <a:pt x="45663" y="9986"/>
                  <a:pt x="43908" y="9160"/>
                  <a:pt x="42088" y="9160"/>
                </a:cubicBezTo>
                <a:cubicBezTo>
                  <a:pt x="41283" y="9160"/>
                  <a:pt x="40465" y="9322"/>
                  <a:pt x="39670" y="9675"/>
                </a:cubicBezTo>
                <a:lnTo>
                  <a:pt x="39650" y="9675"/>
                </a:lnTo>
                <a:cubicBezTo>
                  <a:pt x="39378" y="9675"/>
                  <a:pt x="39127" y="9695"/>
                  <a:pt x="38877" y="9717"/>
                </a:cubicBezTo>
                <a:cubicBezTo>
                  <a:pt x="38690" y="9508"/>
                  <a:pt x="38501" y="9319"/>
                  <a:pt x="38292" y="9132"/>
                </a:cubicBezTo>
                <a:cubicBezTo>
                  <a:pt x="37708" y="6919"/>
                  <a:pt x="36455" y="4851"/>
                  <a:pt x="34764" y="3306"/>
                </a:cubicBezTo>
                <a:cubicBezTo>
                  <a:pt x="32451" y="1183"/>
                  <a:pt x="29544" y="0"/>
                  <a:pt x="265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8" name="Google Shape;698;p39"/>
          <p:cNvGrpSpPr/>
          <p:nvPr/>
        </p:nvGrpSpPr>
        <p:grpSpPr>
          <a:xfrm>
            <a:off x="4954152" y="1033981"/>
            <a:ext cx="2973884" cy="4109519"/>
            <a:chOff x="5470500" y="1732128"/>
            <a:chExt cx="2305515" cy="3185920"/>
          </a:xfrm>
        </p:grpSpPr>
        <p:sp>
          <p:nvSpPr>
            <p:cNvPr id="699" name="Google Shape;699;p39"/>
            <p:cNvSpPr/>
            <p:nvPr/>
          </p:nvSpPr>
          <p:spPr>
            <a:xfrm>
              <a:off x="5470500" y="3161905"/>
              <a:ext cx="2243765" cy="1756144"/>
            </a:xfrm>
            <a:custGeom>
              <a:avLst/>
              <a:gdLst/>
              <a:ahLst/>
              <a:cxnLst/>
              <a:rect l="l" t="t" r="r" b="b"/>
              <a:pathLst>
                <a:path w="26555" h="20784" extrusionOk="0">
                  <a:moveTo>
                    <a:pt x="21662" y="15542"/>
                  </a:moveTo>
                  <a:lnTo>
                    <a:pt x="21662" y="15542"/>
                  </a:lnTo>
                  <a:cubicBezTo>
                    <a:pt x="21662" y="15545"/>
                    <a:pt x="21660" y="15547"/>
                    <a:pt x="21659" y="15549"/>
                  </a:cubicBezTo>
                  <a:cubicBezTo>
                    <a:pt x="21661" y="15547"/>
                    <a:pt x="21662" y="15545"/>
                    <a:pt x="21662" y="15542"/>
                  </a:cubicBezTo>
                  <a:close/>
                  <a:moveTo>
                    <a:pt x="19962" y="0"/>
                  </a:moveTo>
                  <a:cubicBezTo>
                    <a:pt x="19518" y="810"/>
                    <a:pt x="19009" y="1567"/>
                    <a:pt x="18434" y="2285"/>
                  </a:cubicBezTo>
                  <a:cubicBezTo>
                    <a:pt x="18239" y="2533"/>
                    <a:pt x="18043" y="2768"/>
                    <a:pt x="17834" y="2990"/>
                  </a:cubicBezTo>
                  <a:cubicBezTo>
                    <a:pt x="17808" y="3029"/>
                    <a:pt x="17769" y="3081"/>
                    <a:pt x="17729" y="3121"/>
                  </a:cubicBezTo>
                  <a:cubicBezTo>
                    <a:pt x="17717" y="3133"/>
                    <a:pt x="17691" y="3147"/>
                    <a:pt x="17677" y="3173"/>
                  </a:cubicBezTo>
                  <a:cubicBezTo>
                    <a:pt x="17651" y="3186"/>
                    <a:pt x="17638" y="3212"/>
                    <a:pt x="17612" y="3238"/>
                  </a:cubicBezTo>
                  <a:cubicBezTo>
                    <a:pt x="17599" y="3264"/>
                    <a:pt x="17573" y="3277"/>
                    <a:pt x="17547" y="3304"/>
                  </a:cubicBezTo>
                  <a:cubicBezTo>
                    <a:pt x="17534" y="3316"/>
                    <a:pt x="17520" y="3342"/>
                    <a:pt x="17494" y="3356"/>
                  </a:cubicBezTo>
                  <a:cubicBezTo>
                    <a:pt x="17482" y="3382"/>
                    <a:pt x="17456" y="3408"/>
                    <a:pt x="17430" y="3434"/>
                  </a:cubicBezTo>
                  <a:cubicBezTo>
                    <a:pt x="17416" y="3447"/>
                    <a:pt x="17403" y="3447"/>
                    <a:pt x="17390" y="3460"/>
                  </a:cubicBezTo>
                  <a:cubicBezTo>
                    <a:pt x="17351" y="3486"/>
                    <a:pt x="17325" y="3512"/>
                    <a:pt x="17299" y="3539"/>
                  </a:cubicBezTo>
                  <a:cubicBezTo>
                    <a:pt x="17285" y="3551"/>
                    <a:pt x="17285" y="3565"/>
                    <a:pt x="17273" y="3565"/>
                  </a:cubicBezTo>
                  <a:cubicBezTo>
                    <a:pt x="17155" y="3669"/>
                    <a:pt x="17050" y="3760"/>
                    <a:pt x="16920" y="3838"/>
                  </a:cubicBezTo>
                  <a:cubicBezTo>
                    <a:pt x="16868" y="3878"/>
                    <a:pt x="16803" y="3917"/>
                    <a:pt x="16737" y="3956"/>
                  </a:cubicBezTo>
                  <a:cubicBezTo>
                    <a:pt x="16580" y="4047"/>
                    <a:pt x="16411" y="4113"/>
                    <a:pt x="16229" y="4165"/>
                  </a:cubicBezTo>
                  <a:cubicBezTo>
                    <a:pt x="16202" y="4178"/>
                    <a:pt x="16163" y="4191"/>
                    <a:pt x="16124" y="4191"/>
                  </a:cubicBezTo>
                  <a:cubicBezTo>
                    <a:pt x="16124" y="4191"/>
                    <a:pt x="16111" y="4191"/>
                    <a:pt x="16111" y="4204"/>
                  </a:cubicBezTo>
                  <a:cubicBezTo>
                    <a:pt x="16084" y="4204"/>
                    <a:pt x="16046" y="4204"/>
                    <a:pt x="16020" y="4217"/>
                  </a:cubicBezTo>
                  <a:lnTo>
                    <a:pt x="15994" y="4217"/>
                  </a:lnTo>
                  <a:cubicBezTo>
                    <a:pt x="15967" y="4217"/>
                    <a:pt x="15941" y="4230"/>
                    <a:pt x="15902" y="4230"/>
                  </a:cubicBezTo>
                  <a:lnTo>
                    <a:pt x="15876" y="4230"/>
                  </a:lnTo>
                  <a:cubicBezTo>
                    <a:pt x="15849" y="4230"/>
                    <a:pt x="15811" y="4244"/>
                    <a:pt x="15771" y="4244"/>
                  </a:cubicBezTo>
                  <a:lnTo>
                    <a:pt x="15641" y="4244"/>
                  </a:lnTo>
                  <a:cubicBezTo>
                    <a:pt x="15614" y="4230"/>
                    <a:pt x="15588" y="4230"/>
                    <a:pt x="15562" y="4230"/>
                  </a:cubicBezTo>
                  <a:lnTo>
                    <a:pt x="15524" y="4230"/>
                  </a:lnTo>
                  <a:cubicBezTo>
                    <a:pt x="15497" y="4230"/>
                    <a:pt x="15471" y="4217"/>
                    <a:pt x="15445" y="4217"/>
                  </a:cubicBezTo>
                  <a:lnTo>
                    <a:pt x="15419" y="4217"/>
                  </a:lnTo>
                  <a:cubicBezTo>
                    <a:pt x="15379" y="4204"/>
                    <a:pt x="15353" y="4191"/>
                    <a:pt x="15315" y="4191"/>
                  </a:cubicBezTo>
                  <a:cubicBezTo>
                    <a:pt x="15275" y="4178"/>
                    <a:pt x="15249" y="4165"/>
                    <a:pt x="15210" y="4152"/>
                  </a:cubicBezTo>
                  <a:cubicBezTo>
                    <a:pt x="15144" y="4125"/>
                    <a:pt x="15080" y="4099"/>
                    <a:pt x="15027" y="4047"/>
                  </a:cubicBezTo>
                  <a:cubicBezTo>
                    <a:pt x="15001" y="4021"/>
                    <a:pt x="14975" y="4009"/>
                    <a:pt x="14962" y="3969"/>
                  </a:cubicBezTo>
                  <a:cubicBezTo>
                    <a:pt x="14779" y="3734"/>
                    <a:pt x="14923" y="3394"/>
                    <a:pt x="15080" y="3133"/>
                  </a:cubicBezTo>
                  <a:cubicBezTo>
                    <a:pt x="15353" y="2651"/>
                    <a:pt x="15614" y="2155"/>
                    <a:pt x="15889" y="1671"/>
                  </a:cubicBezTo>
                  <a:cubicBezTo>
                    <a:pt x="15980" y="1502"/>
                    <a:pt x="16072" y="1345"/>
                    <a:pt x="16163" y="1189"/>
                  </a:cubicBezTo>
                  <a:cubicBezTo>
                    <a:pt x="15967" y="1084"/>
                    <a:pt x="15823" y="992"/>
                    <a:pt x="15641" y="888"/>
                  </a:cubicBezTo>
                  <a:cubicBezTo>
                    <a:pt x="15223" y="1789"/>
                    <a:pt x="14636" y="2611"/>
                    <a:pt x="13931" y="3304"/>
                  </a:cubicBezTo>
                  <a:lnTo>
                    <a:pt x="13853" y="3382"/>
                  </a:lnTo>
                  <a:lnTo>
                    <a:pt x="13839" y="3394"/>
                  </a:lnTo>
                  <a:cubicBezTo>
                    <a:pt x="13787" y="3447"/>
                    <a:pt x="13722" y="3486"/>
                    <a:pt x="13670" y="3525"/>
                  </a:cubicBezTo>
                  <a:cubicBezTo>
                    <a:pt x="13670" y="3539"/>
                    <a:pt x="13656" y="3539"/>
                    <a:pt x="13656" y="3539"/>
                  </a:cubicBezTo>
                  <a:cubicBezTo>
                    <a:pt x="13604" y="3577"/>
                    <a:pt x="13539" y="3629"/>
                    <a:pt x="13473" y="3656"/>
                  </a:cubicBezTo>
                  <a:lnTo>
                    <a:pt x="13461" y="3669"/>
                  </a:lnTo>
                  <a:cubicBezTo>
                    <a:pt x="13395" y="3695"/>
                    <a:pt x="13330" y="3734"/>
                    <a:pt x="13265" y="3747"/>
                  </a:cubicBezTo>
                  <a:cubicBezTo>
                    <a:pt x="13226" y="3760"/>
                    <a:pt x="13186" y="3774"/>
                    <a:pt x="13160" y="3774"/>
                  </a:cubicBezTo>
                  <a:cubicBezTo>
                    <a:pt x="13134" y="3786"/>
                    <a:pt x="13108" y="3786"/>
                    <a:pt x="13069" y="3786"/>
                  </a:cubicBezTo>
                  <a:lnTo>
                    <a:pt x="12951" y="3786"/>
                  </a:lnTo>
                  <a:cubicBezTo>
                    <a:pt x="12913" y="3774"/>
                    <a:pt x="12886" y="3774"/>
                    <a:pt x="12847" y="3760"/>
                  </a:cubicBezTo>
                  <a:cubicBezTo>
                    <a:pt x="12821" y="3760"/>
                    <a:pt x="12795" y="3747"/>
                    <a:pt x="12768" y="3734"/>
                  </a:cubicBezTo>
                  <a:cubicBezTo>
                    <a:pt x="12547" y="3643"/>
                    <a:pt x="12403" y="3421"/>
                    <a:pt x="12312" y="3173"/>
                  </a:cubicBezTo>
                  <a:cubicBezTo>
                    <a:pt x="12246" y="3016"/>
                    <a:pt x="12208" y="2834"/>
                    <a:pt x="12182" y="2663"/>
                  </a:cubicBezTo>
                  <a:cubicBezTo>
                    <a:pt x="12116" y="2285"/>
                    <a:pt x="12051" y="1920"/>
                    <a:pt x="11985" y="1541"/>
                  </a:cubicBezTo>
                  <a:cubicBezTo>
                    <a:pt x="11907" y="1163"/>
                    <a:pt x="11842" y="783"/>
                    <a:pt x="11776" y="405"/>
                  </a:cubicBezTo>
                  <a:lnTo>
                    <a:pt x="11515" y="405"/>
                  </a:lnTo>
                  <a:cubicBezTo>
                    <a:pt x="11437" y="418"/>
                    <a:pt x="11346" y="418"/>
                    <a:pt x="11268" y="418"/>
                  </a:cubicBezTo>
                  <a:cubicBezTo>
                    <a:pt x="11332" y="745"/>
                    <a:pt x="11385" y="1084"/>
                    <a:pt x="11437" y="1424"/>
                  </a:cubicBezTo>
                  <a:cubicBezTo>
                    <a:pt x="11515" y="1984"/>
                    <a:pt x="11541" y="2546"/>
                    <a:pt x="11541" y="3107"/>
                  </a:cubicBezTo>
                  <a:cubicBezTo>
                    <a:pt x="11541" y="3290"/>
                    <a:pt x="11529" y="3499"/>
                    <a:pt x="11385" y="3603"/>
                  </a:cubicBezTo>
                  <a:cubicBezTo>
                    <a:pt x="11332" y="3643"/>
                    <a:pt x="11280" y="3669"/>
                    <a:pt x="11228" y="3669"/>
                  </a:cubicBezTo>
                  <a:cubicBezTo>
                    <a:pt x="11202" y="3682"/>
                    <a:pt x="11176" y="3682"/>
                    <a:pt x="11150" y="3682"/>
                  </a:cubicBezTo>
                  <a:cubicBezTo>
                    <a:pt x="11007" y="3669"/>
                    <a:pt x="10850" y="3617"/>
                    <a:pt x="10719" y="3551"/>
                  </a:cubicBezTo>
                  <a:cubicBezTo>
                    <a:pt x="10537" y="3460"/>
                    <a:pt x="10354" y="3382"/>
                    <a:pt x="10171" y="3290"/>
                  </a:cubicBezTo>
                  <a:cubicBezTo>
                    <a:pt x="10105" y="3251"/>
                    <a:pt x="10027" y="3225"/>
                    <a:pt x="9962" y="3186"/>
                  </a:cubicBezTo>
                  <a:cubicBezTo>
                    <a:pt x="9623" y="3016"/>
                    <a:pt x="9283" y="2846"/>
                    <a:pt x="8956" y="2663"/>
                  </a:cubicBezTo>
                  <a:cubicBezTo>
                    <a:pt x="8918" y="2651"/>
                    <a:pt x="8878" y="2625"/>
                    <a:pt x="8852" y="2611"/>
                  </a:cubicBezTo>
                  <a:cubicBezTo>
                    <a:pt x="8800" y="2585"/>
                    <a:pt x="8735" y="2546"/>
                    <a:pt x="8683" y="2520"/>
                  </a:cubicBezTo>
                  <a:cubicBezTo>
                    <a:pt x="8643" y="2494"/>
                    <a:pt x="8604" y="2468"/>
                    <a:pt x="8552" y="2442"/>
                  </a:cubicBezTo>
                  <a:cubicBezTo>
                    <a:pt x="8500" y="2416"/>
                    <a:pt x="8460" y="2390"/>
                    <a:pt x="8408" y="2350"/>
                  </a:cubicBezTo>
                  <a:cubicBezTo>
                    <a:pt x="8356" y="2324"/>
                    <a:pt x="8317" y="2298"/>
                    <a:pt x="8265" y="2272"/>
                  </a:cubicBezTo>
                  <a:cubicBezTo>
                    <a:pt x="8213" y="2246"/>
                    <a:pt x="8173" y="2219"/>
                    <a:pt x="8121" y="2181"/>
                  </a:cubicBezTo>
                  <a:cubicBezTo>
                    <a:pt x="8069" y="2155"/>
                    <a:pt x="8030" y="2115"/>
                    <a:pt x="7978" y="2089"/>
                  </a:cubicBezTo>
                  <a:cubicBezTo>
                    <a:pt x="7938" y="2063"/>
                    <a:pt x="7886" y="2037"/>
                    <a:pt x="7847" y="2011"/>
                  </a:cubicBezTo>
                  <a:cubicBezTo>
                    <a:pt x="7781" y="1958"/>
                    <a:pt x="7717" y="1920"/>
                    <a:pt x="7651" y="1868"/>
                  </a:cubicBezTo>
                  <a:cubicBezTo>
                    <a:pt x="7625" y="1854"/>
                    <a:pt x="7599" y="1841"/>
                    <a:pt x="7573" y="1815"/>
                  </a:cubicBezTo>
                  <a:cubicBezTo>
                    <a:pt x="7482" y="1750"/>
                    <a:pt x="7403" y="1697"/>
                    <a:pt x="7325" y="1633"/>
                  </a:cubicBezTo>
                  <a:cubicBezTo>
                    <a:pt x="7285" y="1606"/>
                    <a:pt x="7259" y="1580"/>
                    <a:pt x="7233" y="1554"/>
                  </a:cubicBezTo>
                  <a:cubicBezTo>
                    <a:pt x="7168" y="1515"/>
                    <a:pt x="7116" y="1462"/>
                    <a:pt x="7064" y="1424"/>
                  </a:cubicBezTo>
                  <a:cubicBezTo>
                    <a:pt x="7024" y="1398"/>
                    <a:pt x="6998" y="1371"/>
                    <a:pt x="6960" y="1345"/>
                  </a:cubicBezTo>
                  <a:cubicBezTo>
                    <a:pt x="6907" y="1293"/>
                    <a:pt x="6855" y="1253"/>
                    <a:pt x="6803" y="1215"/>
                  </a:cubicBezTo>
                  <a:cubicBezTo>
                    <a:pt x="6777" y="1175"/>
                    <a:pt x="6737" y="1149"/>
                    <a:pt x="6711" y="1123"/>
                  </a:cubicBezTo>
                  <a:cubicBezTo>
                    <a:pt x="6659" y="1071"/>
                    <a:pt x="6607" y="1032"/>
                    <a:pt x="6568" y="980"/>
                  </a:cubicBezTo>
                  <a:cubicBezTo>
                    <a:pt x="6528" y="954"/>
                    <a:pt x="6502" y="928"/>
                    <a:pt x="6476" y="888"/>
                  </a:cubicBezTo>
                  <a:lnTo>
                    <a:pt x="6319" y="731"/>
                  </a:lnTo>
                  <a:lnTo>
                    <a:pt x="6241" y="653"/>
                  </a:lnTo>
                  <a:cubicBezTo>
                    <a:pt x="6176" y="575"/>
                    <a:pt x="6098" y="496"/>
                    <a:pt x="6032" y="405"/>
                  </a:cubicBezTo>
                  <a:cubicBezTo>
                    <a:pt x="5980" y="431"/>
                    <a:pt x="5941" y="470"/>
                    <a:pt x="5902" y="496"/>
                  </a:cubicBezTo>
                  <a:cubicBezTo>
                    <a:pt x="5823" y="548"/>
                    <a:pt x="5759" y="614"/>
                    <a:pt x="5667" y="666"/>
                  </a:cubicBezTo>
                  <a:lnTo>
                    <a:pt x="5680" y="666"/>
                  </a:lnTo>
                  <a:cubicBezTo>
                    <a:pt x="5745" y="771"/>
                    <a:pt x="5823" y="862"/>
                    <a:pt x="5889" y="966"/>
                  </a:cubicBezTo>
                  <a:cubicBezTo>
                    <a:pt x="5915" y="992"/>
                    <a:pt x="5928" y="1006"/>
                    <a:pt x="5941" y="1032"/>
                  </a:cubicBezTo>
                  <a:cubicBezTo>
                    <a:pt x="6020" y="1123"/>
                    <a:pt x="6084" y="1215"/>
                    <a:pt x="6163" y="1306"/>
                  </a:cubicBezTo>
                  <a:cubicBezTo>
                    <a:pt x="6189" y="1319"/>
                    <a:pt x="6202" y="1345"/>
                    <a:pt x="6228" y="1371"/>
                  </a:cubicBezTo>
                  <a:cubicBezTo>
                    <a:pt x="6293" y="1450"/>
                    <a:pt x="6372" y="1528"/>
                    <a:pt x="6450" y="1606"/>
                  </a:cubicBezTo>
                  <a:cubicBezTo>
                    <a:pt x="6463" y="1633"/>
                    <a:pt x="6490" y="1659"/>
                    <a:pt x="6516" y="1671"/>
                  </a:cubicBezTo>
                  <a:cubicBezTo>
                    <a:pt x="6580" y="1750"/>
                    <a:pt x="6646" y="1815"/>
                    <a:pt x="6725" y="1880"/>
                  </a:cubicBezTo>
                  <a:lnTo>
                    <a:pt x="6815" y="1972"/>
                  </a:lnTo>
                  <a:cubicBezTo>
                    <a:pt x="6881" y="2024"/>
                    <a:pt x="6946" y="2089"/>
                    <a:pt x="7024" y="2155"/>
                  </a:cubicBezTo>
                  <a:cubicBezTo>
                    <a:pt x="7155" y="2259"/>
                    <a:pt x="7273" y="2364"/>
                    <a:pt x="7416" y="2468"/>
                  </a:cubicBezTo>
                  <a:cubicBezTo>
                    <a:pt x="7430" y="2481"/>
                    <a:pt x="7456" y="2494"/>
                    <a:pt x="7468" y="2507"/>
                  </a:cubicBezTo>
                  <a:cubicBezTo>
                    <a:pt x="7547" y="2572"/>
                    <a:pt x="7638" y="2625"/>
                    <a:pt x="7717" y="2689"/>
                  </a:cubicBezTo>
                  <a:lnTo>
                    <a:pt x="7834" y="2768"/>
                  </a:lnTo>
                  <a:cubicBezTo>
                    <a:pt x="7860" y="2781"/>
                    <a:pt x="7886" y="2794"/>
                    <a:pt x="7912" y="2820"/>
                  </a:cubicBezTo>
                  <a:lnTo>
                    <a:pt x="7926" y="2820"/>
                  </a:lnTo>
                  <a:cubicBezTo>
                    <a:pt x="7990" y="2860"/>
                    <a:pt x="8056" y="2912"/>
                    <a:pt x="8134" y="2951"/>
                  </a:cubicBezTo>
                  <a:cubicBezTo>
                    <a:pt x="8839" y="3368"/>
                    <a:pt x="9649" y="3721"/>
                    <a:pt x="10067" y="4400"/>
                  </a:cubicBezTo>
                  <a:cubicBezTo>
                    <a:pt x="10627" y="5340"/>
                    <a:pt x="10197" y="9243"/>
                    <a:pt x="9870" y="11201"/>
                  </a:cubicBezTo>
                  <a:cubicBezTo>
                    <a:pt x="9806" y="11332"/>
                    <a:pt x="9766" y="11541"/>
                    <a:pt x="9740" y="11880"/>
                  </a:cubicBezTo>
                  <a:cubicBezTo>
                    <a:pt x="9675" y="12455"/>
                    <a:pt x="9479" y="13016"/>
                    <a:pt x="9139" y="13499"/>
                  </a:cubicBezTo>
                  <a:cubicBezTo>
                    <a:pt x="8839" y="13930"/>
                    <a:pt x="8422" y="14308"/>
                    <a:pt x="7912" y="14452"/>
                  </a:cubicBezTo>
                  <a:cubicBezTo>
                    <a:pt x="7560" y="14543"/>
                    <a:pt x="7195" y="14531"/>
                    <a:pt x="6842" y="14622"/>
                  </a:cubicBezTo>
                  <a:cubicBezTo>
                    <a:pt x="6502" y="14700"/>
                    <a:pt x="6189" y="14883"/>
                    <a:pt x="5954" y="15131"/>
                  </a:cubicBezTo>
                  <a:cubicBezTo>
                    <a:pt x="5706" y="15392"/>
                    <a:pt x="5550" y="15706"/>
                    <a:pt x="5301" y="15953"/>
                  </a:cubicBezTo>
                  <a:cubicBezTo>
                    <a:pt x="4845" y="16397"/>
                    <a:pt x="4178" y="16567"/>
                    <a:pt x="3552" y="16606"/>
                  </a:cubicBezTo>
                  <a:cubicBezTo>
                    <a:pt x="2913" y="16646"/>
                    <a:pt x="2260" y="16593"/>
                    <a:pt x="1633" y="16672"/>
                  </a:cubicBezTo>
                  <a:cubicBezTo>
                    <a:pt x="993" y="16763"/>
                    <a:pt x="354" y="17024"/>
                    <a:pt x="1" y="17546"/>
                  </a:cubicBezTo>
                  <a:cubicBezTo>
                    <a:pt x="772" y="17285"/>
                    <a:pt x="1503" y="17090"/>
                    <a:pt x="2312" y="17050"/>
                  </a:cubicBezTo>
                  <a:cubicBezTo>
                    <a:pt x="2977" y="17024"/>
                    <a:pt x="3656" y="17063"/>
                    <a:pt x="4257" y="16815"/>
                  </a:cubicBezTo>
                  <a:lnTo>
                    <a:pt x="4257" y="16815"/>
                  </a:lnTo>
                  <a:cubicBezTo>
                    <a:pt x="4204" y="17220"/>
                    <a:pt x="3905" y="17520"/>
                    <a:pt x="3565" y="17742"/>
                  </a:cubicBezTo>
                  <a:cubicBezTo>
                    <a:pt x="3226" y="17964"/>
                    <a:pt x="2834" y="18120"/>
                    <a:pt x="2521" y="18369"/>
                  </a:cubicBezTo>
                  <a:cubicBezTo>
                    <a:pt x="2194" y="18616"/>
                    <a:pt x="1946" y="18996"/>
                    <a:pt x="1999" y="19387"/>
                  </a:cubicBezTo>
                  <a:cubicBezTo>
                    <a:pt x="2403" y="18656"/>
                    <a:pt x="3526" y="18643"/>
                    <a:pt x="4100" y="18029"/>
                  </a:cubicBezTo>
                  <a:cubicBezTo>
                    <a:pt x="4270" y="17847"/>
                    <a:pt x="4375" y="17612"/>
                    <a:pt x="4531" y="17415"/>
                  </a:cubicBezTo>
                  <a:cubicBezTo>
                    <a:pt x="4871" y="16959"/>
                    <a:pt x="5405" y="16658"/>
                    <a:pt x="5915" y="16371"/>
                  </a:cubicBezTo>
                  <a:cubicBezTo>
                    <a:pt x="6002" y="16323"/>
                    <a:pt x="6112" y="16274"/>
                    <a:pt x="6216" y="16274"/>
                  </a:cubicBezTo>
                  <a:cubicBezTo>
                    <a:pt x="6251" y="16274"/>
                    <a:pt x="6286" y="16279"/>
                    <a:pt x="6319" y="16293"/>
                  </a:cubicBezTo>
                  <a:cubicBezTo>
                    <a:pt x="6385" y="16332"/>
                    <a:pt x="6424" y="16397"/>
                    <a:pt x="6463" y="16463"/>
                  </a:cubicBezTo>
                  <a:cubicBezTo>
                    <a:pt x="6685" y="16855"/>
                    <a:pt x="6542" y="17337"/>
                    <a:pt x="6568" y="17781"/>
                  </a:cubicBezTo>
                  <a:cubicBezTo>
                    <a:pt x="6594" y="18225"/>
                    <a:pt x="6815" y="18656"/>
                    <a:pt x="7155" y="18956"/>
                  </a:cubicBezTo>
                  <a:cubicBezTo>
                    <a:pt x="7012" y="18329"/>
                    <a:pt x="6920" y="17703"/>
                    <a:pt x="6920" y="17063"/>
                  </a:cubicBezTo>
                  <a:cubicBezTo>
                    <a:pt x="6920" y="16815"/>
                    <a:pt x="6933" y="16580"/>
                    <a:pt x="6868" y="16345"/>
                  </a:cubicBezTo>
                  <a:cubicBezTo>
                    <a:pt x="6815" y="16162"/>
                    <a:pt x="6725" y="15993"/>
                    <a:pt x="6763" y="15810"/>
                  </a:cubicBezTo>
                  <a:cubicBezTo>
                    <a:pt x="6803" y="15614"/>
                    <a:pt x="6972" y="15457"/>
                    <a:pt x="7155" y="15379"/>
                  </a:cubicBezTo>
                  <a:cubicBezTo>
                    <a:pt x="7243" y="15335"/>
                    <a:pt x="7344" y="15303"/>
                    <a:pt x="7440" y="15303"/>
                  </a:cubicBezTo>
                  <a:cubicBezTo>
                    <a:pt x="7486" y="15303"/>
                    <a:pt x="7531" y="15310"/>
                    <a:pt x="7573" y="15327"/>
                  </a:cubicBezTo>
                  <a:cubicBezTo>
                    <a:pt x="7665" y="15353"/>
                    <a:pt x="7743" y="15419"/>
                    <a:pt x="7808" y="15483"/>
                  </a:cubicBezTo>
                  <a:cubicBezTo>
                    <a:pt x="7990" y="15706"/>
                    <a:pt x="8069" y="16005"/>
                    <a:pt x="8016" y="16280"/>
                  </a:cubicBezTo>
                  <a:cubicBezTo>
                    <a:pt x="7978" y="16475"/>
                    <a:pt x="7873" y="16658"/>
                    <a:pt x="7821" y="16855"/>
                  </a:cubicBezTo>
                  <a:cubicBezTo>
                    <a:pt x="7755" y="17063"/>
                    <a:pt x="7743" y="17285"/>
                    <a:pt x="7781" y="17494"/>
                  </a:cubicBezTo>
                  <a:cubicBezTo>
                    <a:pt x="7755" y="17285"/>
                    <a:pt x="7886" y="17102"/>
                    <a:pt x="8004" y="16919"/>
                  </a:cubicBezTo>
                  <a:cubicBezTo>
                    <a:pt x="8239" y="16541"/>
                    <a:pt x="8369" y="16084"/>
                    <a:pt x="8356" y="15640"/>
                  </a:cubicBezTo>
                  <a:cubicBezTo>
                    <a:pt x="8343" y="15509"/>
                    <a:pt x="8330" y="15366"/>
                    <a:pt x="8396" y="15248"/>
                  </a:cubicBezTo>
                  <a:cubicBezTo>
                    <a:pt x="8448" y="15131"/>
                    <a:pt x="8565" y="15066"/>
                    <a:pt x="8669" y="14987"/>
                  </a:cubicBezTo>
                  <a:cubicBezTo>
                    <a:pt x="9153" y="14648"/>
                    <a:pt x="9597" y="14230"/>
                    <a:pt x="9949" y="13747"/>
                  </a:cubicBezTo>
                  <a:cubicBezTo>
                    <a:pt x="10027" y="13643"/>
                    <a:pt x="10105" y="13525"/>
                    <a:pt x="10223" y="13460"/>
                  </a:cubicBezTo>
                  <a:cubicBezTo>
                    <a:pt x="10287" y="13428"/>
                    <a:pt x="10355" y="13413"/>
                    <a:pt x="10423" y="13413"/>
                  </a:cubicBezTo>
                  <a:cubicBezTo>
                    <a:pt x="10604" y="13413"/>
                    <a:pt x="10785" y="13517"/>
                    <a:pt x="10889" y="13669"/>
                  </a:cubicBezTo>
                  <a:cubicBezTo>
                    <a:pt x="11019" y="13878"/>
                    <a:pt x="11019" y="14139"/>
                    <a:pt x="10954" y="14374"/>
                  </a:cubicBezTo>
                  <a:cubicBezTo>
                    <a:pt x="10889" y="14609"/>
                    <a:pt x="10772" y="14831"/>
                    <a:pt x="10667" y="15053"/>
                  </a:cubicBezTo>
                  <a:cubicBezTo>
                    <a:pt x="10171" y="16084"/>
                    <a:pt x="10093" y="17298"/>
                    <a:pt x="10458" y="18395"/>
                  </a:cubicBezTo>
                  <a:cubicBezTo>
                    <a:pt x="10354" y="18056"/>
                    <a:pt x="10549" y="17742"/>
                    <a:pt x="10601" y="17403"/>
                  </a:cubicBezTo>
                  <a:cubicBezTo>
                    <a:pt x="10641" y="17168"/>
                    <a:pt x="10589" y="16919"/>
                    <a:pt x="10601" y="16684"/>
                  </a:cubicBezTo>
                  <a:cubicBezTo>
                    <a:pt x="10615" y="16449"/>
                    <a:pt x="10732" y="16176"/>
                    <a:pt x="10967" y="16110"/>
                  </a:cubicBezTo>
                  <a:cubicBezTo>
                    <a:pt x="11006" y="16097"/>
                    <a:pt x="11046" y="16091"/>
                    <a:pt x="11085" y="16091"/>
                  </a:cubicBezTo>
                  <a:cubicBezTo>
                    <a:pt x="11320" y="16091"/>
                    <a:pt x="11538" y="16306"/>
                    <a:pt x="11594" y="16541"/>
                  </a:cubicBezTo>
                  <a:cubicBezTo>
                    <a:pt x="11659" y="16828"/>
                    <a:pt x="11541" y="17102"/>
                    <a:pt x="11437" y="17377"/>
                  </a:cubicBezTo>
                  <a:cubicBezTo>
                    <a:pt x="11332" y="17638"/>
                    <a:pt x="11215" y="17911"/>
                    <a:pt x="11242" y="18186"/>
                  </a:cubicBezTo>
                  <a:cubicBezTo>
                    <a:pt x="11280" y="18526"/>
                    <a:pt x="11541" y="18799"/>
                    <a:pt x="11659" y="19126"/>
                  </a:cubicBezTo>
                  <a:cubicBezTo>
                    <a:pt x="11868" y="19648"/>
                    <a:pt x="11712" y="20235"/>
                    <a:pt x="11541" y="20784"/>
                  </a:cubicBezTo>
                  <a:cubicBezTo>
                    <a:pt x="12011" y="20235"/>
                    <a:pt x="12155" y="19439"/>
                    <a:pt x="11881" y="18787"/>
                  </a:cubicBezTo>
                  <a:lnTo>
                    <a:pt x="11881" y="18787"/>
                  </a:lnTo>
                  <a:cubicBezTo>
                    <a:pt x="12377" y="18865"/>
                    <a:pt x="12795" y="19309"/>
                    <a:pt x="12847" y="19791"/>
                  </a:cubicBezTo>
                  <a:cubicBezTo>
                    <a:pt x="13003" y="19504"/>
                    <a:pt x="12951" y="19113"/>
                    <a:pt x="12716" y="18878"/>
                  </a:cubicBezTo>
                  <a:cubicBezTo>
                    <a:pt x="12495" y="18656"/>
                    <a:pt x="12129" y="18578"/>
                    <a:pt x="11920" y="18329"/>
                  </a:cubicBezTo>
                  <a:cubicBezTo>
                    <a:pt x="11738" y="18120"/>
                    <a:pt x="11712" y="17807"/>
                    <a:pt x="11790" y="17533"/>
                  </a:cubicBezTo>
                  <a:cubicBezTo>
                    <a:pt x="11881" y="17259"/>
                    <a:pt x="12063" y="17037"/>
                    <a:pt x="12272" y="16841"/>
                  </a:cubicBezTo>
                  <a:cubicBezTo>
                    <a:pt x="12455" y="16919"/>
                    <a:pt x="12612" y="17063"/>
                    <a:pt x="12716" y="17233"/>
                  </a:cubicBezTo>
                  <a:cubicBezTo>
                    <a:pt x="12573" y="17455"/>
                    <a:pt x="12455" y="17703"/>
                    <a:pt x="12390" y="17964"/>
                  </a:cubicBezTo>
                  <a:cubicBezTo>
                    <a:pt x="12690" y="17859"/>
                    <a:pt x="12873" y="17546"/>
                    <a:pt x="12873" y="17246"/>
                  </a:cubicBezTo>
                  <a:cubicBezTo>
                    <a:pt x="12873" y="16945"/>
                    <a:pt x="12690" y="16658"/>
                    <a:pt x="12443" y="16475"/>
                  </a:cubicBezTo>
                  <a:cubicBezTo>
                    <a:pt x="12312" y="16371"/>
                    <a:pt x="12155" y="16306"/>
                    <a:pt x="12037" y="16188"/>
                  </a:cubicBezTo>
                  <a:cubicBezTo>
                    <a:pt x="11881" y="16019"/>
                    <a:pt x="11842" y="15770"/>
                    <a:pt x="11816" y="15549"/>
                  </a:cubicBezTo>
                  <a:cubicBezTo>
                    <a:pt x="11776" y="15210"/>
                    <a:pt x="11790" y="14804"/>
                    <a:pt x="12063" y="14596"/>
                  </a:cubicBezTo>
                  <a:cubicBezTo>
                    <a:pt x="12171" y="14508"/>
                    <a:pt x="12302" y="14469"/>
                    <a:pt x="12437" y="14469"/>
                  </a:cubicBezTo>
                  <a:cubicBezTo>
                    <a:pt x="12743" y="14469"/>
                    <a:pt x="13069" y="14671"/>
                    <a:pt x="13186" y="14961"/>
                  </a:cubicBezTo>
                  <a:cubicBezTo>
                    <a:pt x="13356" y="15379"/>
                    <a:pt x="13200" y="15862"/>
                    <a:pt x="12939" y="16214"/>
                  </a:cubicBezTo>
                  <a:cubicBezTo>
                    <a:pt x="13200" y="16150"/>
                    <a:pt x="13409" y="15915"/>
                    <a:pt x="13447" y="15653"/>
                  </a:cubicBezTo>
                  <a:cubicBezTo>
                    <a:pt x="13473" y="15405"/>
                    <a:pt x="13383" y="15184"/>
                    <a:pt x="13369" y="14935"/>
                  </a:cubicBezTo>
                  <a:cubicBezTo>
                    <a:pt x="13356" y="14700"/>
                    <a:pt x="13473" y="14413"/>
                    <a:pt x="13708" y="14374"/>
                  </a:cubicBezTo>
                  <a:cubicBezTo>
                    <a:pt x="13729" y="14370"/>
                    <a:pt x="13750" y="14369"/>
                    <a:pt x="13770" y="14369"/>
                  </a:cubicBezTo>
                  <a:cubicBezTo>
                    <a:pt x="13967" y="14369"/>
                    <a:pt x="14138" y="14534"/>
                    <a:pt x="14257" y="14700"/>
                  </a:cubicBezTo>
                  <a:cubicBezTo>
                    <a:pt x="14636" y="15236"/>
                    <a:pt x="14845" y="15901"/>
                    <a:pt x="14845" y="16554"/>
                  </a:cubicBezTo>
                  <a:cubicBezTo>
                    <a:pt x="14845" y="16710"/>
                    <a:pt x="14831" y="16881"/>
                    <a:pt x="14897" y="17037"/>
                  </a:cubicBezTo>
                  <a:cubicBezTo>
                    <a:pt x="14988" y="17233"/>
                    <a:pt x="15184" y="17351"/>
                    <a:pt x="15406" y="17429"/>
                  </a:cubicBezTo>
                  <a:cubicBezTo>
                    <a:pt x="15236" y="17533"/>
                    <a:pt x="15118" y="17716"/>
                    <a:pt x="15040" y="17938"/>
                  </a:cubicBezTo>
                  <a:cubicBezTo>
                    <a:pt x="14897" y="18343"/>
                    <a:pt x="14819" y="18773"/>
                    <a:pt x="14792" y="19204"/>
                  </a:cubicBezTo>
                  <a:cubicBezTo>
                    <a:pt x="14909" y="18904"/>
                    <a:pt x="15014" y="18616"/>
                    <a:pt x="15118" y="18329"/>
                  </a:cubicBezTo>
                  <a:cubicBezTo>
                    <a:pt x="15171" y="18199"/>
                    <a:pt x="15223" y="18068"/>
                    <a:pt x="15315" y="17964"/>
                  </a:cubicBezTo>
                  <a:cubicBezTo>
                    <a:pt x="15419" y="17847"/>
                    <a:pt x="15562" y="17781"/>
                    <a:pt x="15680" y="17703"/>
                  </a:cubicBezTo>
                  <a:cubicBezTo>
                    <a:pt x="15759" y="17650"/>
                    <a:pt x="15837" y="17572"/>
                    <a:pt x="15876" y="17507"/>
                  </a:cubicBezTo>
                  <a:cubicBezTo>
                    <a:pt x="16098" y="17533"/>
                    <a:pt x="16319" y="17560"/>
                    <a:pt x="16516" y="17664"/>
                  </a:cubicBezTo>
                  <a:cubicBezTo>
                    <a:pt x="17129" y="17977"/>
                    <a:pt x="17195" y="18825"/>
                    <a:pt x="17703" y="19295"/>
                  </a:cubicBezTo>
                  <a:cubicBezTo>
                    <a:pt x="18147" y="19713"/>
                    <a:pt x="18866" y="19739"/>
                    <a:pt x="19322" y="20157"/>
                  </a:cubicBezTo>
                  <a:cubicBezTo>
                    <a:pt x="19179" y="19556"/>
                    <a:pt x="18343" y="19426"/>
                    <a:pt x="17912" y="18982"/>
                  </a:cubicBezTo>
                  <a:cubicBezTo>
                    <a:pt x="17573" y="18630"/>
                    <a:pt x="17494" y="18108"/>
                    <a:pt x="17233" y="17703"/>
                  </a:cubicBezTo>
                  <a:cubicBezTo>
                    <a:pt x="17247" y="17702"/>
                    <a:pt x="17260" y="17702"/>
                    <a:pt x="17274" y="17702"/>
                  </a:cubicBezTo>
                  <a:cubicBezTo>
                    <a:pt x="17586" y="17702"/>
                    <a:pt x="17886" y="17839"/>
                    <a:pt x="18173" y="17964"/>
                  </a:cubicBezTo>
                  <a:cubicBezTo>
                    <a:pt x="18422" y="18068"/>
                    <a:pt x="18657" y="18173"/>
                    <a:pt x="18892" y="18277"/>
                  </a:cubicBezTo>
                  <a:cubicBezTo>
                    <a:pt x="18787" y="18082"/>
                    <a:pt x="18578" y="17938"/>
                    <a:pt x="18382" y="17821"/>
                  </a:cubicBezTo>
                  <a:cubicBezTo>
                    <a:pt x="18239" y="17742"/>
                    <a:pt x="18082" y="17664"/>
                    <a:pt x="17912" y="17624"/>
                  </a:cubicBezTo>
                  <a:cubicBezTo>
                    <a:pt x="17788" y="17592"/>
                    <a:pt x="17661" y="17585"/>
                    <a:pt x="17532" y="17585"/>
                  </a:cubicBezTo>
                  <a:cubicBezTo>
                    <a:pt x="17445" y="17585"/>
                    <a:pt x="17357" y="17588"/>
                    <a:pt x="17269" y="17588"/>
                  </a:cubicBezTo>
                  <a:cubicBezTo>
                    <a:pt x="17227" y="17588"/>
                    <a:pt x="17185" y="17588"/>
                    <a:pt x="17142" y="17586"/>
                  </a:cubicBezTo>
                  <a:lnTo>
                    <a:pt x="17012" y="17455"/>
                  </a:lnTo>
                  <a:cubicBezTo>
                    <a:pt x="16580" y="17102"/>
                    <a:pt x="15902" y="17116"/>
                    <a:pt x="15550" y="16698"/>
                  </a:cubicBezTo>
                  <a:cubicBezTo>
                    <a:pt x="15393" y="16528"/>
                    <a:pt x="15315" y="16293"/>
                    <a:pt x="15249" y="16071"/>
                  </a:cubicBezTo>
                  <a:cubicBezTo>
                    <a:pt x="15132" y="15640"/>
                    <a:pt x="15001" y="15210"/>
                    <a:pt x="14871" y="14778"/>
                  </a:cubicBezTo>
                  <a:cubicBezTo>
                    <a:pt x="14845" y="14700"/>
                    <a:pt x="14819" y="14609"/>
                    <a:pt x="14819" y="14517"/>
                  </a:cubicBezTo>
                  <a:cubicBezTo>
                    <a:pt x="14831" y="14361"/>
                    <a:pt x="14923" y="14217"/>
                    <a:pt x="15054" y="14113"/>
                  </a:cubicBezTo>
                  <a:cubicBezTo>
                    <a:pt x="15237" y="13963"/>
                    <a:pt x="15473" y="13899"/>
                    <a:pt x="15717" y="13899"/>
                  </a:cubicBezTo>
                  <a:cubicBezTo>
                    <a:pt x="15941" y="13899"/>
                    <a:pt x="16171" y="13954"/>
                    <a:pt x="16372" y="14047"/>
                  </a:cubicBezTo>
                  <a:cubicBezTo>
                    <a:pt x="16502" y="14099"/>
                    <a:pt x="16620" y="14165"/>
                    <a:pt x="16737" y="14244"/>
                  </a:cubicBezTo>
                  <a:cubicBezTo>
                    <a:pt x="16711" y="14334"/>
                    <a:pt x="16685" y="14426"/>
                    <a:pt x="16672" y="14465"/>
                  </a:cubicBezTo>
                  <a:cubicBezTo>
                    <a:pt x="16607" y="14674"/>
                    <a:pt x="16659" y="14883"/>
                    <a:pt x="16699" y="15092"/>
                  </a:cubicBezTo>
                  <a:cubicBezTo>
                    <a:pt x="16777" y="15419"/>
                    <a:pt x="16868" y="15758"/>
                    <a:pt x="17103" y="15979"/>
                  </a:cubicBezTo>
                  <a:cubicBezTo>
                    <a:pt x="17142" y="15888"/>
                    <a:pt x="17077" y="15784"/>
                    <a:pt x="17024" y="15706"/>
                  </a:cubicBezTo>
                  <a:cubicBezTo>
                    <a:pt x="16829" y="15366"/>
                    <a:pt x="16789" y="14949"/>
                    <a:pt x="16934" y="14596"/>
                  </a:cubicBezTo>
                  <a:cubicBezTo>
                    <a:pt x="16960" y="14531"/>
                    <a:pt x="16986" y="14479"/>
                    <a:pt x="17012" y="14413"/>
                  </a:cubicBezTo>
                  <a:cubicBezTo>
                    <a:pt x="17181" y="14543"/>
                    <a:pt x="17351" y="14674"/>
                    <a:pt x="17534" y="14792"/>
                  </a:cubicBezTo>
                  <a:cubicBezTo>
                    <a:pt x="18161" y="15184"/>
                    <a:pt x="18878" y="15419"/>
                    <a:pt x="19609" y="15523"/>
                  </a:cubicBezTo>
                  <a:cubicBezTo>
                    <a:pt x="20145" y="15601"/>
                    <a:pt x="20758" y="15614"/>
                    <a:pt x="21137" y="16005"/>
                  </a:cubicBezTo>
                  <a:cubicBezTo>
                    <a:pt x="21346" y="16202"/>
                    <a:pt x="21450" y="16489"/>
                    <a:pt x="21555" y="16750"/>
                  </a:cubicBezTo>
                  <a:cubicBezTo>
                    <a:pt x="21581" y="16789"/>
                    <a:pt x="21594" y="16841"/>
                    <a:pt x="21620" y="16881"/>
                  </a:cubicBezTo>
                  <a:cubicBezTo>
                    <a:pt x="21594" y="16959"/>
                    <a:pt x="21567" y="17037"/>
                    <a:pt x="21555" y="17063"/>
                  </a:cubicBezTo>
                  <a:cubicBezTo>
                    <a:pt x="21477" y="17194"/>
                    <a:pt x="21372" y="17311"/>
                    <a:pt x="21280" y="17429"/>
                  </a:cubicBezTo>
                  <a:cubicBezTo>
                    <a:pt x="21097" y="17703"/>
                    <a:pt x="21007" y="18042"/>
                    <a:pt x="21045" y="18369"/>
                  </a:cubicBezTo>
                  <a:cubicBezTo>
                    <a:pt x="21071" y="18094"/>
                    <a:pt x="21189" y="17833"/>
                    <a:pt x="21372" y="17624"/>
                  </a:cubicBezTo>
                  <a:cubicBezTo>
                    <a:pt x="21489" y="17507"/>
                    <a:pt x="21633" y="17403"/>
                    <a:pt x="21738" y="17259"/>
                  </a:cubicBezTo>
                  <a:cubicBezTo>
                    <a:pt x="21750" y="17246"/>
                    <a:pt x="21764" y="17220"/>
                    <a:pt x="21776" y="17207"/>
                  </a:cubicBezTo>
                  <a:cubicBezTo>
                    <a:pt x="22011" y="17624"/>
                    <a:pt x="22286" y="18016"/>
                    <a:pt x="22599" y="18381"/>
                  </a:cubicBezTo>
                  <a:cubicBezTo>
                    <a:pt x="22390" y="17781"/>
                    <a:pt x="22168" y="17180"/>
                    <a:pt x="21959" y="16580"/>
                  </a:cubicBezTo>
                  <a:cubicBezTo>
                    <a:pt x="21868" y="16332"/>
                    <a:pt x="21776" y="16084"/>
                    <a:pt x="21607" y="15888"/>
                  </a:cubicBezTo>
                  <a:cubicBezTo>
                    <a:pt x="21228" y="15445"/>
                    <a:pt x="20575" y="15379"/>
                    <a:pt x="20014" y="15196"/>
                  </a:cubicBezTo>
                  <a:cubicBezTo>
                    <a:pt x="19597" y="15053"/>
                    <a:pt x="19191" y="14844"/>
                    <a:pt x="18852" y="14557"/>
                  </a:cubicBezTo>
                  <a:lnTo>
                    <a:pt x="18852" y="14557"/>
                  </a:lnTo>
                  <a:cubicBezTo>
                    <a:pt x="19583" y="14635"/>
                    <a:pt x="20302" y="14752"/>
                    <a:pt x="21033" y="14896"/>
                  </a:cubicBezTo>
                  <a:cubicBezTo>
                    <a:pt x="21248" y="15086"/>
                    <a:pt x="21688" y="15451"/>
                    <a:pt x="21662" y="15542"/>
                  </a:cubicBezTo>
                  <a:lnTo>
                    <a:pt x="21662" y="15542"/>
                  </a:lnTo>
                  <a:cubicBezTo>
                    <a:pt x="21683" y="15491"/>
                    <a:pt x="21658" y="15429"/>
                    <a:pt x="21633" y="15392"/>
                  </a:cubicBezTo>
                  <a:cubicBezTo>
                    <a:pt x="21555" y="15248"/>
                    <a:pt x="21477" y="15092"/>
                    <a:pt x="21359" y="14975"/>
                  </a:cubicBezTo>
                  <a:lnTo>
                    <a:pt x="21359" y="14975"/>
                  </a:lnTo>
                  <a:cubicBezTo>
                    <a:pt x="21567" y="15027"/>
                    <a:pt x="21776" y="15066"/>
                    <a:pt x="21985" y="15118"/>
                  </a:cubicBezTo>
                  <a:cubicBezTo>
                    <a:pt x="22220" y="15184"/>
                    <a:pt x="22495" y="15288"/>
                    <a:pt x="22560" y="15509"/>
                  </a:cubicBezTo>
                  <a:cubicBezTo>
                    <a:pt x="22521" y="15222"/>
                    <a:pt x="22286" y="14987"/>
                    <a:pt x="22025" y="14844"/>
                  </a:cubicBezTo>
                  <a:cubicBezTo>
                    <a:pt x="21750" y="14714"/>
                    <a:pt x="21450" y="14661"/>
                    <a:pt x="21150" y="14609"/>
                  </a:cubicBezTo>
                  <a:cubicBezTo>
                    <a:pt x="19910" y="14387"/>
                    <a:pt x="18669" y="14126"/>
                    <a:pt x="17416" y="13878"/>
                  </a:cubicBezTo>
                  <a:cubicBezTo>
                    <a:pt x="17533" y="13661"/>
                    <a:pt x="17773" y="13593"/>
                    <a:pt x="18030" y="13593"/>
                  </a:cubicBezTo>
                  <a:cubicBezTo>
                    <a:pt x="18174" y="13593"/>
                    <a:pt x="18324" y="13615"/>
                    <a:pt x="18460" y="13643"/>
                  </a:cubicBezTo>
                  <a:cubicBezTo>
                    <a:pt x="19492" y="13852"/>
                    <a:pt x="20511" y="14061"/>
                    <a:pt x="21541" y="14282"/>
                  </a:cubicBezTo>
                  <a:cubicBezTo>
                    <a:pt x="22077" y="14387"/>
                    <a:pt x="22638" y="14517"/>
                    <a:pt x="23004" y="14909"/>
                  </a:cubicBezTo>
                  <a:cubicBezTo>
                    <a:pt x="23252" y="15184"/>
                    <a:pt x="23369" y="15549"/>
                    <a:pt x="23447" y="15901"/>
                  </a:cubicBezTo>
                  <a:cubicBezTo>
                    <a:pt x="23461" y="15979"/>
                    <a:pt x="23487" y="16045"/>
                    <a:pt x="23500" y="16123"/>
                  </a:cubicBezTo>
                  <a:cubicBezTo>
                    <a:pt x="23500" y="16371"/>
                    <a:pt x="23578" y="16672"/>
                    <a:pt x="23592" y="16776"/>
                  </a:cubicBezTo>
                  <a:cubicBezTo>
                    <a:pt x="23656" y="17285"/>
                    <a:pt x="23565" y="17821"/>
                    <a:pt x="23330" y="18277"/>
                  </a:cubicBezTo>
                  <a:cubicBezTo>
                    <a:pt x="23238" y="18473"/>
                    <a:pt x="23108" y="18669"/>
                    <a:pt x="23134" y="18878"/>
                  </a:cubicBezTo>
                  <a:cubicBezTo>
                    <a:pt x="23212" y="18825"/>
                    <a:pt x="23265" y="18734"/>
                    <a:pt x="23304" y="18643"/>
                  </a:cubicBezTo>
                  <a:cubicBezTo>
                    <a:pt x="23500" y="18329"/>
                    <a:pt x="23682" y="18003"/>
                    <a:pt x="23839" y="17664"/>
                  </a:cubicBezTo>
                  <a:cubicBezTo>
                    <a:pt x="23905" y="17885"/>
                    <a:pt x="23996" y="18094"/>
                    <a:pt x="24114" y="18291"/>
                  </a:cubicBezTo>
                  <a:cubicBezTo>
                    <a:pt x="24558" y="19034"/>
                    <a:pt x="25419" y="19544"/>
                    <a:pt x="26307" y="19596"/>
                  </a:cubicBezTo>
                  <a:cubicBezTo>
                    <a:pt x="25811" y="18996"/>
                    <a:pt x="24910" y="18799"/>
                    <a:pt x="24479" y="18173"/>
                  </a:cubicBezTo>
                  <a:cubicBezTo>
                    <a:pt x="24323" y="17951"/>
                    <a:pt x="24244" y="17690"/>
                    <a:pt x="24166" y="17441"/>
                  </a:cubicBezTo>
                  <a:lnTo>
                    <a:pt x="24166" y="17441"/>
                  </a:lnTo>
                  <a:cubicBezTo>
                    <a:pt x="24701" y="17612"/>
                    <a:pt x="25236" y="17781"/>
                    <a:pt x="25785" y="17951"/>
                  </a:cubicBezTo>
                  <a:cubicBezTo>
                    <a:pt x="25999" y="18019"/>
                    <a:pt x="26224" y="18087"/>
                    <a:pt x="26450" y="18087"/>
                  </a:cubicBezTo>
                  <a:cubicBezTo>
                    <a:pt x="26484" y="18087"/>
                    <a:pt x="26519" y="18085"/>
                    <a:pt x="26554" y="18082"/>
                  </a:cubicBezTo>
                  <a:cubicBezTo>
                    <a:pt x="26241" y="17938"/>
                    <a:pt x="25928" y="17807"/>
                    <a:pt x="25628" y="17664"/>
                  </a:cubicBezTo>
                  <a:cubicBezTo>
                    <a:pt x="25353" y="17546"/>
                    <a:pt x="25080" y="17429"/>
                    <a:pt x="24779" y="17389"/>
                  </a:cubicBezTo>
                  <a:cubicBezTo>
                    <a:pt x="24558" y="17351"/>
                    <a:pt x="24323" y="17363"/>
                    <a:pt x="24152" y="17233"/>
                  </a:cubicBezTo>
                  <a:lnTo>
                    <a:pt x="24100" y="17180"/>
                  </a:lnTo>
                  <a:cubicBezTo>
                    <a:pt x="23983" y="16724"/>
                    <a:pt x="23853" y="16280"/>
                    <a:pt x="23735" y="15836"/>
                  </a:cubicBezTo>
                  <a:lnTo>
                    <a:pt x="23735" y="15823"/>
                  </a:lnTo>
                  <a:cubicBezTo>
                    <a:pt x="23767" y="15844"/>
                    <a:pt x="23799" y="15866"/>
                    <a:pt x="23831" y="15866"/>
                  </a:cubicBezTo>
                  <a:cubicBezTo>
                    <a:pt x="23839" y="15866"/>
                    <a:pt x="23846" y="15865"/>
                    <a:pt x="23853" y="15862"/>
                  </a:cubicBezTo>
                  <a:cubicBezTo>
                    <a:pt x="23905" y="15862"/>
                    <a:pt x="23943" y="15810"/>
                    <a:pt x="23996" y="15770"/>
                  </a:cubicBezTo>
                  <a:cubicBezTo>
                    <a:pt x="24028" y="15754"/>
                    <a:pt x="24064" y="15747"/>
                    <a:pt x="24099" y="15747"/>
                  </a:cubicBezTo>
                  <a:cubicBezTo>
                    <a:pt x="24149" y="15747"/>
                    <a:pt x="24199" y="15761"/>
                    <a:pt x="24244" y="15784"/>
                  </a:cubicBezTo>
                  <a:cubicBezTo>
                    <a:pt x="24323" y="15810"/>
                    <a:pt x="24387" y="15875"/>
                    <a:pt x="24453" y="15927"/>
                  </a:cubicBezTo>
                  <a:cubicBezTo>
                    <a:pt x="24610" y="16058"/>
                    <a:pt x="24793" y="16150"/>
                    <a:pt x="24975" y="16214"/>
                  </a:cubicBezTo>
                  <a:cubicBezTo>
                    <a:pt x="24910" y="15979"/>
                    <a:pt x="24558" y="15953"/>
                    <a:pt x="24413" y="15758"/>
                  </a:cubicBezTo>
                  <a:cubicBezTo>
                    <a:pt x="24442" y="15702"/>
                    <a:pt x="24503" y="15686"/>
                    <a:pt x="24564" y="15686"/>
                  </a:cubicBezTo>
                  <a:cubicBezTo>
                    <a:pt x="24589" y="15686"/>
                    <a:pt x="24614" y="15689"/>
                    <a:pt x="24636" y="15692"/>
                  </a:cubicBezTo>
                  <a:cubicBezTo>
                    <a:pt x="25028" y="15744"/>
                    <a:pt x="25471" y="15836"/>
                    <a:pt x="25719" y="16136"/>
                  </a:cubicBezTo>
                  <a:cubicBezTo>
                    <a:pt x="25759" y="16188"/>
                    <a:pt x="25797" y="16240"/>
                    <a:pt x="25849" y="16280"/>
                  </a:cubicBezTo>
                  <a:cubicBezTo>
                    <a:pt x="25876" y="16299"/>
                    <a:pt x="25905" y="16309"/>
                    <a:pt x="25933" y="16309"/>
                  </a:cubicBezTo>
                  <a:cubicBezTo>
                    <a:pt x="25961" y="16309"/>
                    <a:pt x="25987" y="16299"/>
                    <a:pt x="26006" y="16280"/>
                  </a:cubicBezTo>
                  <a:cubicBezTo>
                    <a:pt x="25980" y="16097"/>
                    <a:pt x="25823" y="15979"/>
                    <a:pt x="25667" y="15888"/>
                  </a:cubicBezTo>
                  <a:cubicBezTo>
                    <a:pt x="25315" y="15692"/>
                    <a:pt x="24923" y="15588"/>
                    <a:pt x="24531" y="15562"/>
                  </a:cubicBezTo>
                  <a:cubicBezTo>
                    <a:pt x="24309" y="15549"/>
                    <a:pt x="24088" y="15562"/>
                    <a:pt x="23879" y="15509"/>
                  </a:cubicBezTo>
                  <a:cubicBezTo>
                    <a:pt x="23787" y="15483"/>
                    <a:pt x="23682" y="15431"/>
                    <a:pt x="23604" y="15366"/>
                  </a:cubicBezTo>
                  <a:cubicBezTo>
                    <a:pt x="23500" y="15053"/>
                    <a:pt x="23369" y="14766"/>
                    <a:pt x="23148" y="14517"/>
                  </a:cubicBezTo>
                  <a:cubicBezTo>
                    <a:pt x="22925" y="14282"/>
                    <a:pt x="22638" y="14126"/>
                    <a:pt x="22338" y="14009"/>
                  </a:cubicBezTo>
                  <a:cubicBezTo>
                    <a:pt x="22507" y="14009"/>
                    <a:pt x="22678" y="14009"/>
                    <a:pt x="22834" y="14021"/>
                  </a:cubicBezTo>
                  <a:cubicBezTo>
                    <a:pt x="23304" y="14073"/>
                    <a:pt x="23774" y="14244"/>
                    <a:pt x="24166" y="14505"/>
                  </a:cubicBezTo>
                  <a:cubicBezTo>
                    <a:pt x="24387" y="14661"/>
                    <a:pt x="24610" y="14857"/>
                    <a:pt x="24883" y="14896"/>
                  </a:cubicBezTo>
                  <a:cubicBezTo>
                    <a:pt x="24314" y="14195"/>
                    <a:pt x="23386" y="13779"/>
                    <a:pt x="22462" y="13779"/>
                  </a:cubicBezTo>
                  <a:cubicBezTo>
                    <a:pt x="22285" y="13779"/>
                    <a:pt x="22108" y="13794"/>
                    <a:pt x="21933" y="13826"/>
                  </a:cubicBezTo>
                  <a:cubicBezTo>
                    <a:pt x="21907" y="13826"/>
                    <a:pt x="21881" y="13826"/>
                    <a:pt x="21842" y="13838"/>
                  </a:cubicBezTo>
                  <a:cubicBezTo>
                    <a:pt x="21790" y="13826"/>
                    <a:pt x="21738" y="13800"/>
                    <a:pt x="21672" y="13786"/>
                  </a:cubicBezTo>
                  <a:cubicBezTo>
                    <a:pt x="20340" y="13394"/>
                    <a:pt x="18996" y="13003"/>
                    <a:pt x="17612" y="12924"/>
                  </a:cubicBezTo>
                  <a:cubicBezTo>
                    <a:pt x="16672" y="12872"/>
                    <a:pt x="15667" y="12951"/>
                    <a:pt x="14831" y="12520"/>
                  </a:cubicBezTo>
                  <a:cubicBezTo>
                    <a:pt x="14727" y="12468"/>
                    <a:pt x="14636" y="12416"/>
                    <a:pt x="14558" y="12338"/>
                  </a:cubicBezTo>
                  <a:cubicBezTo>
                    <a:pt x="14531" y="12311"/>
                    <a:pt x="14518" y="12285"/>
                    <a:pt x="14492" y="12272"/>
                  </a:cubicBezTo>
                  <a:cubicBezTo>
                    <a:pt x="14492" y="10131"/>
                    <a:pt x="13879" y="5170"/>
                    <a:pt x="14100" y="5157"/>
                  </a:cubicBezTo>
                  <a:cubicBezTo>
                    <a:pt x="15379" y="5092"/>
                    <a:pt x="16607" y="4648"/>
                    <a:pt x="17651" y="3930"/>
                  </a:cubicBezTo>
                  <a:lnTo>
                    <a:pt x="17665" y="3930"/>
                  </a:lnTo>
                  <a:cubicBezTo>
                    <a:pt x="17743" y="3878"/>
                    <a:pt x="17821" y="3812"/>
                    <a:pt x="17900" y="3760"/>
                  </a:cubicBezTo>
                  <a:cubicBezTo>
                    <a:pt x="17912" y="3747"/>
                    <a:pt x="17938" y="3734"/>
                    <a:pt x="17952" y="3721"/>
                  </a:cubicBezTo>
                  <a:cubicBezTo>
                    <a:pt x="18017" y="3669"/>
                    <a:pt x="18069" y="3617"/>
                    <a:pt x="18135" y="3565"/>
                  </a:cubicBezTo>
                  <a:cubicBezTo>
                    <a:pt x="18161" y="3551"/>
                    <a:pt x="18173" y="3539"/>
                    <a:pt x="18199" y="3525"/>
                  </a:cubicBezTo>
                  <a:cubicBezTo>
                    <a:pt x="18252" y="3473"/>
                    <a:pt x="18317" y="3421"/>
                    <a:pt x="18370" y="3368"/>
                  </a:cubicBezTo>
                  <a:cubicBezTo>
                    <a:pt x="18396" y="3356"/>
                    <a:pt x="18408" y="3342"/>
                    <a:pt x="18422" y="3316"/>
                  </a:cubicBezTo>
                  <a:cubicBezTo>
                    <a:pt x="18500" y="3264"/>
                    <a:pt x="18552" y="3199"/>
                    <a:pt x="18617" y="3133"/>
                  </a:cubicBezTo>
                  <a:cubicBezTo>
                    <a:pt x="18631" y="3133"/>
                    <a:pt x="18643" y="3121"/>
                    <a:pt x="18643" y="3107"/>
                  </a:cubicBezTo>
                  <a:cubicBezTo>
                    <a:pt x="18722" y="3042"/>
                    <a:pt x="18787" y="2964"/>
                    <a:pt x="18866" y="2886"/>
                  </a:cubicBezTo>
                  <a:cubicBezTo>
                    <a:pt x="18930" y="2807"/>
                    <a:pt x="18996" y="2742"/>
                    <a:pt x="19061" y="2663"/>
                  </a:cubicBezTo>
                  <a:cubicBezTo>
                    <a:pt x="19075" y="2651"/>
                    <a:pt x="19087" y="2625"/>
                    <a:pt x="19113" y="2611"/>
                  </a:cubicBezTo>
                  <a:cubicBezTo>
                    <a:pt x="19153" y="2546"/>
                    <a:pt x="19205" y="2494"/>
                    <a:pt x="19244" y="2442"/>
                  </a:cubicBezTo>
                  <a:cubicBezTo>
                    <a:pt x="19270" y="2416"/>
                    <a:pt x="19283" y="2390"/>
                    <a:pt x="19309" y="2364"/>
                  </a:cubicBezTo>
                  <a:cubicBezTo>
                    <a:pt x="19348" y="2311"/>
                    <a:pt x="19388" y="2259"/>
                    <a:pt x="19426" y="2193"/>
                  </a:cubicBezTo>
                  <a:cubicBezTo>
                    <a:pt x="19440" y="2167"/>
                    <a:pt x="19466" y="2141"/>
                    <a:pt x="19479" y="2115"/>
                  </a:cubicBezTo>
                  <a:cubicBezTo>
                    <a:pt x="19518" y="2063"/>
                    <a:pt x="19557" y="1998"/>
                    <a:pt x="19597" y="1932"/>
                  </a:cubicBezTo>
                  <a:cubicBezTo>
                    <a:pt x="19609" y="1920"/>
                    <a:pt x="19623" y="1894"/>
                    <a:pt x="19635" y="1868"/>
                  </a:cubicBezTo>
                  <a:cubicBezTo>
                    <a:pt x="19688" y="1789"/>
                    <a:pt x="19740" y="1697"/>
                    <a:pt x="19792" y="1619"/>
                  </a:cubicBezTo>
                  <a:cubicBezTo>
                    <a:pt x="19792" y="1606"/>
                    <a:pt x="19806" y="1606"/>
                    <a:pt x="19806" y="1593"/>
                  </a:cubicBezTo>
                  <a:lnTo>
                    <a:pt x="19923" y="1358"/>
                  </a:lnTo>
                  <a:cubicBezTo>
                    <a:pt x="19936" y="1332"/>
                    <a:pt x="19949" y="1306"/>
                    <a:pt x="19975" y="1280"/>
                  </a:cubicBezTo>
                  <a:cubicBezTo>
                    <a:pt x="20001" y="1215"/>
                    <a:pt x="20027" y="1163"/>
                    <a:pt x="20053" y="1097"/>
                  </a:cubicBezTo>
                  <a:cubicBezTo>
                    <a:pt x="20067" y="1058"/>
                    <a:pt x="20079" y="1032"/>
                    <a:pt x="20093" y="992"/>
                  </a:cubicBezTo>
                  <a:cubicBezTo>
                    <a:pt x="20119" y="940"/>
                    <a:pt x="20145" y="875"/>
                    <a:pt x="20171" y="823"/>
                  </a:cubicBezTo>
                  <a:cubicBezTo>
                    <a:pt x="20184" y="783"/>
                    <a:pt x="20197" y="757"/>
                    <a:pt x="20197" y="719"/>
                  </a:cubicBezTo>
                  <a:cubicBezTo>
                    <a:pt x="20223" y="653"/>
                    <a:pt x="20249" y="601"/>
                    <a:pt x="20262" y="536"/>
                  </a:cubicBezTo>
                  <a:cubicBezTo>
                    <a:pt x="20276" y="496"/>
                    <a:pt x="20288" y="470"/>
                    <a:pt x="20302" y="444"/>
                  </a:cubicBezTo>
                  <a:lnTo>
                    <a:pt x="20380" y="170"/>
                  </a:lnTo>
                  <a:cubicBezTo>
                    <a:pt x="20236" y="118"/>
                    <a:pt x="20093" y="52"/>
                    <a:pt x="199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9"/>
            <p:cNvSpPr/>
            <p:nvPr/>
          </p:nvSpPr>
          <p:spPr>
            <a:xfrm>
              <a:off x="5590819" y="2273221"/>
              <a:ext cx="1600589" cy="1102744"/>
            </a:xfrm>
            <a:custGeom>
              <a:avLst/>
              <a:gdLst/>
              <a:ahLst/>
              <a:cxnLst/>
              <a:rect l="l" t="t" r="r" b="b"/>
              <a:pathLst>
                <a:path w="18943" h="13051" extrusionOk="0">
                  <a:moveTo>
                    <a:pt x="11230" y="0"/>
                  </a:moveTo>
                  <a:cubicBezTo>
                    <a:pt x="11111" y="0"/>
                    <a:pt x="10993" y="5"/>
                    <a:pt x="10874" y="13"/>
                  </a:cubicBezTo>
                  <a:cubicBezTo>
                    <a:pt x="10222" y="65"/>
                    <a:pt x="9517" y="287"/>
                    <a:pt x="9165" y="822"/>
                  </a:cubicBezTo>
                  <a:cubicBezTo>
                    <a:pt x="8717" y="439"/>
                    <a:pt x="8061" y="133"/>
                    <a:pt x="7452" y="133"/>
                  </a:cubicBezTo>
                  <a:cubicBezTo>
                    <a:pt x="7314" y="133"/>
                    <a:pt x="7179" y="149"/>
                    <a:pt x="7050" y="182"/>
                  </a:cubicBezTo>
                  <a:cubicBezTo>
                    <a:pt x="6345" y="365"/>
                    <a:pt x="6136" y="1736"/>
                    <a:pt x="5901" y="2401"/>
                  </a:cubicBezTo>
                  <a:cubicBezTo>
                    <a:pt x="5418" y="2506"/>
                    <a:pt x="4921" y="2532"/>
                    <a:pt x="4439" y="2636"/>
                  </a:cubicBezTo>
                  <a:cubicBezTo>
                    <a:pt x="3955" y="2741"/>
                    <a:pt x="3473" y="2963"/>
                    <a:pt x="3198" y="3368"/>
                  </a:cubicBezTo>
                  <a:cubicBezTo>
                    <a:pt x="2937" y="3773"/>
                    <a:pt x="2989" y="4386"/>
                    <a:pt x="3395" y="4647"/>
                  </a:cubicBezTo>
                  <a:cubicBezTo>
                    <a:pt x="3348" y="4646"/>
                    <a:pt x="3301" y="4645"/>
                    <a:pt x="3254" y="4645"/>
                  </a:cubicBezTo>
                  <a:cubicBezTo>
                    <a:pt x="2342" y="4645"/>
                    <a:pt x="1393" y="4890"/>
                    <a:pt x="810" y="5561"/>
                  </a:cubicBezTo>
                  <a:cubicBezTo>
                    <a:pt x="209" y="6266"/>
                    <a:pt x="143" y="7441"/>
                    <a:pt x="848" y="8067"/>
                  </a:cubicBezTo>
                  <a:cubicBezTo>
                    <a:pt x="183" y="8681"/>
                    <a:pt x="0" y="9634"/>
                    <a:pt x="613" y="10287"/>
                  </a:cubicBezTo>
                  <a:cubicBezTo>
                    <a:pt x="950" y="10631"/>
                    <a:pt x="1441" y="10808"/>
                    <a:pt x="1931" y="10808"/>
                  </a:cubicBezTo>
                  <a:cubicBezTo>
                    <a:pt x="2353" y="10808"/>
                    <a:pt x="2774" y="10676"/>
                    <a:pt x="3094" y="10405"/>
                  </a:cubicBezTo>
                  <a:lnTo>
                    <a:pt x="3094" y="10405"/>
                  </a:lnTo>
                  <a:cubicBezTo>
                    <a:pt x="3029" y="10913"/>
                    <a:pt x="3355" y="11397"/>
                    <a:pt x="3799" y="11658"/>
                  </a:cubicBezTo>
                  <a:cubicBezTo>
                    <a:pt x="4169" y="11858"/>
                    <a:pt x="4598" y="11930"/>
                    <a:pt x="5025" y="11930"/>
                  </a:cubicBezTo>
                  <a:cubicBezTo>
                    <a:pt x="5126" y="11930"/>
                    <a:pt x="5227" y="11926"/>
                    <a:pt x="5327" y="11919"/>
                  </a:cubicBezTo>
                  <a:cubicBezTo>
                    <a:pt x="5576" y="11895"/>
                    <a:pt x="5881" y="11784"/>
                    <a:pt x="5903" y="11576"/>
                  </a:cubicBezTo>
                  <a:lnTo>
                    <a:pt x="5903" y="11576"/>
                  </a:lnTo>
                  <a:cubicBezTo>
                    <a:pt x="5944" y="12293"/>
                    <a:pt x="6692" y="12889"/>
                    <a:pt x="7428" y="13016"/>
                  </a:cubicBezTo>
                  <a:cubicBezTo>
                    <a:pt x="7568" y="13040"/>
                    <a:pt x="7708" y="13051"/>
                    <a:pt x="7848" y="13051"/>
                  </a:cubicBezTo>
                  <a:cubicBezTo>
                    <a:pt x="8467" y="13051"/>
                    <a:pt x="9081" y="12833"/>
                    <a:pt x="9635" y="12546"/>
                  </a:cubicBezTo>
                  <a:cubicBezTo>
                    <a:pt x="9806" y="12460"/>
                    <a:pt x="9988" y="12283"/>
                    <a:pt x="9915" y="12122"/>
                  </a:cubicBezTo>
                  <a:lnTo>
                    <a:pt x="9915" y="12122"/>
                  </a:lnTo>
                  <a:cubicBezTo>
                    <a:pt x="10157" y="12533"/>
                    <a:pt x="10640" y="12783"/>
                    <a:pt x="11123" y="12872"/>
                  </a:cubicBezTo>
                  <a:cubicBezTo>
                    <a:pt x="11274" y="12896"/>
                    <a:pt x="11428" y="12907"/>
                    <a:pt x="11584" y="12907"/>
                  </a:cubicBezTo>
                  <a:cubicBezTo>
                    <a:pt x="11924" y="12907"/>
                    <a:pt x="12271" y="12856"/>
                    <a:pt x="12611" y="12793"/>
                  </a:cubicBezTo>
                  <a:cubicBezTo>
                    <a:pt x="12846" y="12755"/>
                    <a:pt x="13081" y="12702"/>
                    <a:pt x="13277" y="12572"/>
                  </a:cubicBezTo>
                  <a:cubicBezTo>
                    <a:pt x="13473" y="12428"/>
                    <a:pt x="13616" y="12193"/>
                    <a:pt x="13538" y="11971"/>
                  </a:cubicBezTo>
                  <a:lnTo>
                    <a:pt x="13538" y="11971"/>
                  </a:lnTo>
                  <a:cubicBezTo>
                    <a:pt x="13842" y="12222"/>
                    <a:pt x="14206" y="12311"/>
                    <a:pt x="14593" y="12311"/>
                  </a:cubicBezTo>
                  <a:cubicBezTo>
                    <a:pt x="15134" y="12311"/>
                    <a:pt x="15720" y="12136"/>
                    <a:pt x="16253" y="11984"/>
                  </a:cubicBezTo>
                  <a:cubicBezTo>
                    <a:pt x="16593" y="11879"/>
                    <a:pt x="16972" y="11762"/>
                    <a:pt x="17181" y="11475"/>
                  </a:cubicBezTo>
                  <a:cubicBezTo>
                    <a:pt x="17298" y="11331"/>
                    <a:pt x="17350" y="11148"/>
                    <a:pt x="17389" y="10965"/>
                  </a:cubicBezTo>
                  <a:cubicBezTo>
                    <a:pt x="17572" y="10196"/>
                    <a:pt x="17506" y="9386"/>
                    <a:pt x="17219" y="8655"/>
                  </a:cubicBezTo>
                  <a:lnTo>
                    <a:pt x="17219" y="8655"/>
                  </a:lnTo>
                  <a:cubicBezTo>
                    <a:pt x="17279" y="8696"/>
                    <a:pt x="17340" y="8714"/>
                    <a:pt x="17402" y="8714"/>
                  </a:cubicBezTo>
                  <a:cubicBezTo>
                    <a:pt x="17558" y="8714"/>
                    <a:pt x="17715" y="8603"/>
                    <a:pt x="17846" y="8473"/>
                  </a:cubicBezTo>
                  <a:cubicBezTo>
                    <a:pt x="18681" y="7663"/>
                    <a:pt x="18942" y="6344"/>
                    <a:pt x="18486" y="5287"/>
                  </a:cubicBezTo>
                  <a:cubicBezTo>
                    <a:pt x="18029" y="4229"/>
                    <a:pt x="16880" y="3486"/>
                    <a:pt x="15692" y="3472"/>
                  </a:cubicBezTo>
                  <a:cubicBezTo>
                    <a:pt x="15483" y="2441"/>
                    <a:pt x="14883" y="1462"/>
                    <a:pt x="13982" y="835"/>
                  </a:cubicBezTo>
                  <a:cubicBezTo>
                    <a:pt x="13189" y="288"/>
                    <a:pt x="12210" y="0"/>
                    <a:pt x="112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39"/>
            <p:cNvSpPr/>
            <p:nvPr/>
          </p:nvSpPr>
          <p:spPr>
            <a:xfrm>
              <a:off x="5768340" y="1732128"/>
              <a:ext cx="1735274" cy="1273847"/>
            </a:xfrm>
            <a:custGeom>
              <a:avLst/>
              <a:gdLst/>
              <a:ahLst/>
              <a:cxnLst/>
              <a:rect l="l" t="t" r="r" b="b"/>
              <a:pathLst>
                <a:path w="20537" h="15076" extrusionOk="0">
                  <a:moveTo>
                    <a:pt x="12963" y="1"/>
                  </a:moveTo>
                  <a:cubicBezTo>
                    <a:pt x="12333" y="1"/>
                    <a:pt x="11705" y="168"/>
                    <a:pt x="11254" y="503"/>
                  </a:cubicBezTo>
                  <a:cubicBezTo>
                    <a:pt x="10615" y="986"/>
                    <a:pt x="10366" y="1834"/>
                    <a:pt x="10157" y="2500"/>
                  </a:cubicBezTo>
                  <a:cubicBezTo>
                    <a:pt x="9851" y="2066"/>
                    <a:pt x="9200" y="1787"/>
                    <a:pt x="8555" y="1787"/>
                  </a:cubicBezTo>
                  <a:cubicBezTo>
                    <a:pt x="8404" y="1787"/>
                    <a:pt x="8254" y="1802"/>
                    <a:pt x="8108" y="1834"/>
                  </a:cubicBezTo>
                  <a:cubicBezTo>
                    <a:pt x="7337" y="1991"/>
                    <a:pt x="6763" y="2605"/>
                    <a:pt x="6803" y="3205"/>
                  </a:cubicBezTo>
                  <a:cubicBezTo>
                    <a:pt x="6476" y="2944"/>
                    <a:pt x="6005" y="2805"/>
                    <a:pt x="5533" y="2805"/>
                  </a:cubicBezTo>
                  <a:cubicBezTo>
                    <a:pt x="5251" y="2805"/>
                    <a:pt x="4968" y="2855"/>
                    <a:pt x="4714" y="2957"/>
                  </a:cubicBezTo>
                  <a:cubicBezTo>
                    <a:pt x="4022" y="3232"/>
                    <a:pt x="3670" y="3937"/>
                    <a:pt x="4009" y="4459"/>
                  </a:cubicBezTo>
                  <a:cubicBezTo>
                    <a:pt x="3958" y="4453"/>
                    <a:pt x="3907" y="4451"/>
                    <a:pt x="3856" y="4451"/>
                  </a:cubicBezTo>
                  <a:cubicBezTo>
                    <a:pt x="3407" y="4451"/>
                    <a:pt x="2958" y="4651"/>
                    <a:pt x="2794" y="4967"/>
                  </a:cubicBezTo>
                  <a:cubicBezTo>
                    <a:pt x="2612" y="5333"/>
                    <a:pt x="2794" y="5777"/>
                    <a:pt x="3200" y="5999"/>
                  </a:cubicBezTo>
                  <a:cubicBezTo>
                    <a:pt x="3072" y="5939"/>
                    <a:pt x="2914" y="5906"/>
                    <a:pt x="2758" y="5906"/>
                  </a:cubicBezTo>
                  <a:cubicBezTo>
                    <a:pt x="2611" y="5906"/>
                    <a:pt x="2465" y="5936"/>
                    <a:pt x="2350" y="5999"/>
                  </a:cubicBezTo>
                  <a:cubicBezTo>
                    <a:pt x="2108" y="6114"/>
                    <a:pt x="2103" y="6454"/>
                    <a:pt x="2372" y="6529"/>
                  </a:cubicBezTo>
                  <a:lnTo>
                    <a:pt x="2372" y="6529"/>
                  </a:lnTo>
                  <a:cubicBezTo>
                    <a:pt x="2254" y="6501"/>
                    <a:pt x="2132" y="6487"/>
                    <a:pt x="2009" y="6487"/>
                  </a:cubicBezTo>
                  <a:cubicBezTo>
                    <a:pt x="1450" y="6487"/>
                    <a:pt x="864" y="6759"/>
                    <a:pt x="536" y="7108"/>
                  </a:cubicBezTo>
                  <a:cubicBezTo>
                    <a:pt x="119" y="7526"/>
                    <a:pt x="1" y="8088"/>
                    <a:pt x="40" y="8610"/>
                  </a:cubicBezTo>
                  <a:cubicBezTo>
                    <a:pt x="66" y="9002"/>
                    <a:pt x="171" y="9406"/>
                    <a:pt x="432" y="9745"/>
                  </a:cubicBezTo>
                  <a:cubicBezTo>
                    <a:pt x="706" y="10098"/>
                    <a:pt x="1149" y="10372"/>
                    <a:pt x="1659" y="10438"/>
                  </a:cubicBezTo>
                  <a:cubicBezTo>
                    <a:pt x="1267" y="10973"/>
                    <a:pt x="1346" y="11691"/>
                    <a:pt x="1854" y="12174"/>
                  </a:cubicBezTo>
                  <a:cubicBezTo>
                    <a:pt x="2242" y="12551"/>
                    <a:pt x="2868" y="12777"/>
                    <a:pt x="3496" y="12777"/>
                  </a:cubicBezTo>
                  <a:cubicBezTo>
                    <a:pt x="3673" y="12777"/>
                    <a:pt x="3850" y="12759"/>
                    <a:pt x="4022" y="12722"/>
                  </a:cubicBezTo>
                  <a:cubicBezTo>
                    <a:pt x="4375" y="13270"/>
                    <a:pt x="5040" y="13675"/>
                    <a:pt x="5811" y="13845"/>
                  </a:cubicBezTo>
                  <a:cubicBezTo>
                    <a:pt x="6069" y="13901"/>
                    <a:pt x="6337" y="13929"/>
                    <a:pt x="6604" y="13929"/>
                  </a:cubicBezTo>
                  <a:cubicBezTo>
                    <a:pt x="7145" y="13929"/>
                    <a:pt x="7684" y="13815"/>
                    <a:pt x="8147" y="13597"/>
                  </a:cubicBezTo>
                  <a:cubicBezTo>
                    <a:pt x="8160" y="14172"/>
                    <a:pt x="9022" y="14563"/>
                    <a:pt x="9713" y="14759"/>
                  </a:cubicBezTo>
                  <a:cubicBezTo>
                    <a:pt x="9986" y="14839"/>
                    <a:pt x="10284" y="14889"/>
                    <a:pt x="10582" y="14889"/>
                  </a:cubicBezTo>
                  <a:cubicBezTo>
                    <a:pt x="10769" y="14889"/>
                    <a:pt x="10956" y="14869"/>
                    <a:pt x="11137" y="14824"/>
                  </a:cubicBezTo>
                  <a:cubicBezTo>
                    <a:pt x="11593" y="14706"/>
                    <a:pt x="11985" y="14393"/>
                    <a:pt x="11985" y="14027"/>
                  </a:cubicBezTo>
                  <a:cubicBezTo>
                    <a:pt x="12598" y="14694"/>
                    <a:pt x="13684" y="15075"/>
                    <a:pt x="14757" y="15075"/>
                  </a:cubicBezTo>
                  <a:cubicBezTo>
                    <a:pt x="15238" y="15075"/>
                    <a:pt x="15717" y="14999"/>
                    <a:pt x="16150" y="14837"/>
                  </a:cubicBezTo>
                  <a:cubicBezTo>
                    <a:pt x="16411" y="14746"/>
                    <a:pt x="16659" y="14615"/>
                    <a:pt x="16829" y="14445"/>
                  </a:cubicBezTo>
                  <a:cubicBezTo>
                    <a:pt x="17103" y="14132"/>
                    <a:pt x="16777" y="13571"/>
                    <a:pt x="16489" y="13270"/>
                  </a:cubicBezTo>
                  <a:lnTo>
                    <a:pt x="16489" y="13270"/>
                  </a:lnTo>
                  <a:cubicBezTo>
                    <a:pt x="16669" y="13307"/>
                    <a:pt x="16855" y="13324"/>
                    <a:pt x="17040" y="13324"/>
                  </a:cubicBezTo>
                  <a:cubicBezTo>
                    <a:pt x="17852" y="13324"/>
                    <a:pt x="18671" y="12990"/>
                    <a:pt x="19074" y="12448"/>
                  </a:cubicBezTo>
                  <a:cubicBezTo>
                    <a:pt x="19583" y="11782"/>
                    <a:pt x="19505" y="10764"/>
                    <a:pt x="18787" y="10229"/>
                  </a:cubicBezTo>
                  <a:lnTo>
                    <a:pt x="18787" y="10229"/>
                  </a:lnTo>
                  <a:cubicBezTo>
                    <a:pt x="18925" y="10288"/>
                    <a:pt x="19079" y="10315"/>
                    <a:pt x="19235" y="10315"/>
                  </a:cubicBezTo>
                  <a:cubicBezTo>
                    <a:pt x="19594" y="10315"/>
                    <a:pt x="19965" y="10173"/>
                    <a:pt x="20183" y="9954"/>
                  </a:cubicBezTo>
                  <a:cubicBezTo>
                    <a:pt x="20497" y="9628"/>
                    <a:pt x="20536" y="9185"/>
                    <a:pt x="20406" y="8793"/>
                  </a:cubicBezTo>
                  <a:cubicBezTo>
                    <a:pt x="20262" y="8414"/>
                    <a:pt x="19975" y="8062"/>
                    <a:pt x="19687" y="7735"/>
                  </a:cubicBezTo>
                  <a:cubicBezTo>
                    <a:pt x="19479" y="7487"/>
                    <a:pt x="19205" y="7252"/>
                    <a:pt x="18839" y="7174"/>
                  </a:cubicBezTo>
                  <a:cubicBezTo>
                    <a:pt x="19623" y="6952"/>
                    <a:pt x="19779" y="6090"/>
                    <a:pt x="19335" y="5542"/>
                  </a:cubicBezTo>
                  <a:cubicBezTo>
                    <a:pt x="18892" y="4993"/>
                    <a:pt x="18056" y="4615"/>
                    <a:pt x="17285" y="4367"/>
                  </a:cubicBezTo>
                  <a:cubicBezTo>
                    <a:pt x="17403" y="3949"/>
                    <a:pt x="17221" y="3493"/>
                    <a:pt x="16815" y="3205"/>
                  </a:cubicBezTo>
                  <a:cubicBezTo>
                    <a:pt x="16513" y="2980"/>
                    <a:pt x="16115" y="2865"/>
                    <a:pt x="15710" y="2865"/>
                  </a:cubicBezTo>
                  <a:cubicBezTo>
                    <a:pt x="15573" y="2865"/>
                    <a:pt x="15436" y="2878"/>
                    <a:pt x="15301" y="2905"/>
                  </a:cubicBezTo>
                  <a:cubicBezTo>
                    <a:pt x="15797" y="2069"/>
                    <a:pt x="15510" y="986"/>
                    <a:pt x="14557" y="412"/>
                  </a:cubicBezTo>
                  <a:cubicBezTo>
                    <a:pt x="14110" y="138"/>
                    <a:pt x="13535" y="1"/>
                    <a:pt x="12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39"/>
            <p:cNvSpPr/>
            <p:nvPr/>
          </p:nvSpPr>
          <p:spPr>
            <a:xfrm>
              <a:off x="5707758" y="2197854"/>
              <a:ext cx="1955721" cy="1072495"/>
            </a:xfrm>
            <a:custGeom>
              <a:avLst/>
              <a:gdLst/>
              <a:ahLst/>
              <a:cxnLst/>
              <a:rect l="l" t="t" r="r" b="b"/>
              <a:pathLst>
                <a:path w="23146" h="12693" extrusionOk="0">
                  <a:moveTo>
                    <a:pt x="7299" y="1"/>
                  </a:moveTo>
                  <a:cubicBezTo>
                    <a:pt x="6951" y="1"/>
                    <a:pt x="6607" y="39"/>
                    <a:pt x="6293" y="174"/>
                  </a:cubicBezTo>
                  <a:cubicBezTo>
                    <a:pt x="5692" y="421"/>
                    <a:pt x="5274" y="1022"/>
                    <a:pt x="5248" y="1649"/>
                  </a:cubicBezTo>
                  <a:cubicBezTo>
                    <a:pt x="4932" y="1382"/>
                    <a:pt x="4512" y="1225"/>
                    <a:pt x="4101" y="1225"/>
                  </a:cubicBezTo>
                  <a:cubicBezTo>
                    <a:pt x="3848" y="1225"/>
                    <a:pt x="3599" y="1284"/>
                    <a:pt x="3381" y="1414"/>
                  </a:cubicBezTo>
                  <a:cubicBezTo>
                    <a:pt x="2794" y="1753"/>
                    <a:pt x="2585" y="2615"/>
                    <a:pt x="3015" y="3111"/>
                  </a:cubicBezTo>
                  <a:cubicBezTo>
                    <a:pt x="2892" y="3012"/>
                    <a:pt x="2727" y="2967"/>
                    <a:pt x="2554" y="2967"/>
                  </a:cubicBezTo>
                  <a:cubicBezTo>
                    <a:pt x="2273" y="2967"/>
                    <a:pt x="1972" y="3086"/>
                    <a:pt x="1802" y="3281"/>
                  </a:cubicBezTo>
                  <a:cubicBezTo>
                    <a:pt x="1527" y="3594"/>
                    <a:pt x="1567" y="4129"/>
                    <a:pt x="1880" y="4404"/>
                  </a:cubicBezTo>
                  <a:cubicBezTo>
                    <a:pt x="1766" y="4364"/>
                    <a:pt x="1648" y="4345"/>
                    <a:pt x="1531" y="4345"/>
                  </a:cubicBezTo>
                  <a:cubicBezTo>
                    <a:pt x="766" y="4345"/>
                    <a:pt x="0" y="5135"/>
                    <a:pt x="0" y="5904"/>
                  </a:cubicBezTo>
                  <a:cubicBezTo>
                    <a:pt x="0" y="6792"/>
                    <a:pt x="796" y="7549"/>
                    <a:pt x="1684" y="7746"/>
                  </a:cubicBezTo>
                  <a:cubicBezTo>
                    <a:pt x="1475" y="8242"/>
                    <a:pt x="1658" y="8855"/>
                    <a:pt x="1997" y="9273"/>
                  </a:cubicBezTo>
                  <a:cubicBezTo>
                    <a:pt x="2583" y="10002"/>
                    <a:pt x="3528" y="10421"/>
                    <a:pt x="4475" y="10421"/>
                  </a:cubicBezTo>
                  <a:cubicBezTo>
                    <a:pt x="4816" y="10421"/>
                    <a:pt x="5158" y="10366"/>
                    <a:pt x="5483" y="10252"/>
                  </a:cubicBezTo>
                  <a:cubicBezTo>
                    <a:pt x="5588" y="10944"/>
                    <a:pt x="6084" y="11440"/>
                    <a:pt x="6697" y="11805"/>
                  </a:cubicBezTo>
                  <a:cubicBezTo>
                    <a:pt x="7323" y="12158"/>
                    <a:pt x="8028" y="12341"/>
                    <a:pt x="8733" y="12498"/>
                  </a:cubicBezTo>
                  <a:cubicBezTo>
                    <a:pt x="9210" y="12599"/>
                    <a:pt x="9686" y="12692"/>
                    <a:pt x="10168" y="12692"/>
                  </a:cubicBezTo>
                  <a:cubicBezTo>
                    <a:pt x="10307" y="12692"/>
                    <a:pt x="10447" y="12684"/>
                    <a:pt x="10587" y="12667"/>
                  </a:cubicBezTo>
                  <a:cubicBezTo>
                    <a:pt x="11201" y="12602"/>
                    <a:pt x="11828" y="12289"/>
                    <a:pt x="12115" y="11767"/>
                  </a:cubicBezTo>
                  <a:cubicBezTo>
                    <a:pt x="12728" y="12263"/>
                    <a:pt x="13473" y="12576"/>
                    <a:pt x="14269" y="12589"/>
                  </a:cubicBezTo>
                  <a:cubicBezTo>
                    <a:pt x="14543" y="12589"/>
                    <a:pt x="14830" y="12562"/>
                    <a:pt x="15065" y="12432"/>
                  </a:cubicBezTo>
                  <a:cubicBezTo>
                    <a:pt x="15327" y="12289"/>
                    <a:pt x="15509" y="12054"/>
                    <a:pt x="15666" y="11819"/>
                  </a:cubicBezTo>
                  <a:cubicBezTo>
                    <a:pt x="15979" y="11361"/>
                    <a:pt x="16227" y="10879"/>
                    <a:pt x="16436" y="10369"/>
                  </a:cubicBezTo>
                  <a:cubicBezTo>
                    <a:pt x="17010" y="10644"/>
                    <a:pt x="17585" y="10891"/>
                    <a:pt x="18225" y="10944"/>
                  </a:cubicBezTo>
                  <a:cubicBezTo>
                    <a:pt x="18308" y="10952"/>
                    <a:pt x="18393" y="10957"/>
                    <a:pt x="18478" y="10957"/>
                  </a:cubicBezTo>
                  <a:cubicBezTo>
                    <a:pt x="19043" y="10957"/>
                    <a:pt x="19620" y="10764"/>
                    <a:pt x="19961" y="10343"/>
                  </a:cubicBezTo>
                  <a:cubicBezTo>
                    <a:pt x="20274" y="9939"/>
                    <a:pt x="20340" y="9391"/>
                    <a:pt x="20392" y="8881"/>
                  </a:cubicBezTo>
                  <a:cubicBezTo>
                    <a:pt x="20642" y="9053"/>
                    <a:pt x="20941" y="9133"/>
                    <a:pt x="21244" y="9133"/>
                  </a:cubicBezTo>
                  <a:cubicBezTo>
                    <a:pt x="21653" y="9133"/>
                    <a:pt x="22068" y="8987"/>
                    <a:pt x="22376" y="8724"/>
                  </a:cubicBezTo>
                  <a:cubicBezTo>
                    <a:pt x="22925" y="8254"/>
                    <a:pt x="23146" y="7497"/>
                    <a:pt x="23003" y="6806"/>
                  </a:cubicBezTo>
                  <a:cubicBezTo>
                    <a:pt x="22859" y="6113"/>
                    <a:pt x="21971" y="5513"/>
                    <a:pt x="21384" y="5095"/>
                  </a:cubicBezTo>
                  <a:cubicBezTo>
                    <a:pt x="21135" y="3424"/>
                    <a:pt x="19635" y="2002"/>
                    <a:pt x="17898" y="1779"/>
                  </a:cubicBezTo>
                  <a:cubicBezTo>
                    <a:pt x="17780" y="1762"/>
                    <a:pt x="17659" y="1754"/>
                    <a:pt x="17536" y="1754"/>
                  </a:cubicBezTo>
                  <a:cubicBezTo>
                    <a:pt x="16898" y="1754"/>
                    <a:pt x="16237" y="1991"/>
                    <a:pt x="16018" y="2550"/>
                  </a:cubicBezTo>
                  <a:cubicBezTo>
                    <a:pt x="15757" y="1596"/>
                    <a:pt x="15026" y="722"/>
                    <a:pt x="14047" y="409"/>
                  </a:cubicBezTo>
                  <a:cubicBezTo>
                    <a:pt x="13817" y="334"/>
                    <a:pt x="13574" y="298"/>
                    <a:pt x="13331" y="298"/>
                  </a:cubicBezTo>
                  <a:cubicBezTo>
                    <a:pt x="12551" y="298"/>
                    <a:pt x="11768" y="669"/>
                    <a:pt x="11410" y="1335"/>
                  </a:cubicBezTo>
                  <a:cubicBezTo>
                    <a:pt x="11370" y="1036"/>
                    <a:pt x="11031" y="801"/>
                    <a:pt x="10718" y="774"/>
                  </a:cubicBezTo>
                  <a:cubicBezTo>
                    <a:pt x="10700" y="773"/>
                    <a:pt x="10682" y="772"/>
                    <a:pt x="10664" y="772"/>
                  </a:cubicBezTo>
                  <a:cubicBezTo>
                    <a:pt x="10381" y="772"/>
                    <a:pt x="10099" y="961"/>
                    <a:pt x="10013" y="1231"/>
                  </a:cubicBezTo>
                  <a:cubicBezTo>
                    <a:pt x="9908" y="774"/>
                    <a:pt x="9347" y="500"/>
                    <a:pt x="8904" y="291"/>
                  </a:cubicBezTo>
                  <a:cubicBezTo>
                    <a:pt x="8460" y="69"/>
                    <a:pt x="7950" y="4"/>
                    <a:pt x="7467" y="4"/>
                  </a:cubicBezTo>
                  <a:cubicBezTo>
                    <a:pt x="7411" y="2"/>
                    <a:pt x="7355" y="1"/>
                    <a:pt x="72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9"/>
            <p:cNvSpPr/>
            <p:nvPr/>
          </p:nvSpPr>
          <p:spPr>
            <a:xfrm>
              <a:off x="5577553" y="2354419"/>
              <a:ext cx="832867" cy="741359"/>
            </a:xfrm>
            <a:custGeom>
              <a:avLst/>
              <a:gdLst/>
              <a:ahLst/>
              <a:cxnLst/>
              <a:rect l="l" t="t" r="r" b="b"/>
              <a:pathLst>
                <a:path w="9857" h="8774" extrusionOk="0">
                  <a:moveTo>
                    <a:pt x="4041" y="1"/>
                  </a:moveTo>
                  <a:cubicBezTo>
                    <a:pt x="3850" y="1"/>
                    <a:pt x="3660" y="34"/>
                    <a:pt x="3486" y="109"/>
                  </a:cubicBezTo>
                  <a:cubicBezTo>
                    <a:pt x="3120" y="279"/>
                    <a:pt x="2859" y="683"/>
                    <a:pt x="2951" y="1062"/>
                  </a:cubicBezTo>
                  <a:cubicBezTo>
                    <a:pt x="2722" y="946"/>
                    <a:pt x="2448" y="888"/>
                    <a:pt x="2174" y="888"/>
                  </a:cubicBezTo>
                  <a:cubicBezTo>
                    <a:pt x="1652" y="888"/>
                    <a:pt x="1128" y="1099"/>
                    <a:pt x="914" y="1519"/>
                  </a:cubicBezTo>
                  <a:cubicBezTo>
                    <a:pt x="575" y="2172"/>
                    <a:pt x="888" y="3047"/>
                    <a:pt x="1567" y="3360"/>
                  </a:cubicBezTo>
                  <a:cubicBezTo>
                    <a:pt x="640" y="3595"/>
                    <a:pt x="1" y="4587"/>
                    <a:pt x="183" y="5501"/>
                  </a:cubicBezTo>
                  <a:cubicBezTo>
                    <a:pt x="354" y="6353"/>
                    <a:pt x="1206" y="7012"/>
                    <a:pt x="2093" y="7012"/>
                  </a:cubicBezTo>
                  <a:cubicBezTo>
                    <a:pt x="2157" y="7012"/>
                    <a:pt x="2221" y="7009"/>
                    <a:pt x="2285" y="7002"/>
                  </a:cubicBezTo>
                  <a:cubicBezTo>
                    <a:pt x="2311" y="7851"/>
                    <a:pt x="3016" y="8660"/>
                    <a:pt x="3904" y="8765"/>
                  </a:cubicBezTo>
                  <a:cubicBezTo>
                    <a:pt x="3962" y="8771"/>
                    <a:pt x="4021" y="8774"/>
                    <a:pt x="4080" y="8774"/>
                  </a:cubicBezTo>
                  <a:cubicBezTo>
                    <a:pt x="4897" y="8774"/>
                    <a:pt x="5694" y="8199"/>
                    <a:pt x="5901" y="7420"/>
                  </a:cubicBezTo>
                  <a:cubicBezTo>
                    <a:pt x="6110" y="7811"/>
                    <a:pt x="6514" y="8020"/>
                    <a:pt x="6972" y="8034"/>
                  </a:cubicBezTo>
                  <a:cubicBezTo>
                    <a:pt x="7416" y="8034"/>
                    <a:pt x="7846" y="7863"/>
                    <a:pt x="8225" y="7642"/>
                  </a:cubicBezTo>
                  <a:cubicBezTo>
                    <a:pt x="8734" y="7329"/>
                    <a:pt x="9191" y="6885"/>
                    <a:pt x="9322" y="6310"/>
                  </a:cubicBezTo>
                  <a:cubicBezTo>
                    <a:pt x="9439" y="5749"/>
                    <a:pt x="9113" y="5070"/>
                    <a:pt x="8525" y="4953"/>
                  </a:cubicBezTo>
                  <a:cubicBezTo>
                    <a:pt x="9387" y="4809"/>
                    <a:pt x="9857" y="3804"/>
                    <a:pt x="9778" y="2968"/>
                  </a:cubicBezTo>
                  <a:cubicBezTo>
                    <a:pt x="9700" y="2237"/>
                    <a:pt x="9308" y="1532"/>
                    <a:pt x="8655" y="1179"/>
                  </a:cubicBezTo>
                  <a:cubicBezTo>
                    <a:pt x="8480" y="1087"/>
                    <a:pt x="8269" y="1046"/>
                    <a:pt x="8043" y="1046"/>
                  </a:cubicBezTo>
                  <a:cubicBezTo>
                    <a:pt x="7414" y="1046"/>
                    <a:pt x="6678" y="1367"/>
                    <a:pt x="6332" y="1780"/>
                  </a:cubicBezTo>
                  <a:cubicBezTo>
                    <a:pt x="6084" y="1010"/>
                    <a:pt x="5444" y="370"/>
                    <a:pt x="4661" y="109"/>
                  </a:cubicBezTo>
                  <a:cubicBezTo>
                    <a:pt x="4463" y="41"/>
                    <a:pt x="4251" y="1"/>
                    <a:pt x="40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39"/>
            <p:cNvSpPr/>
            <p:nvPr/>
          </p:nvSpPr>
          <p:spPr>
            <a:xfrm>
              <a:off x="6393846" y="2589394"/>
              <a:ext cx="1382169" cy="784114"/>
            </a:xfrm>
            <a:custGeom>
              <a:avLst/>
              <a:gdLst/>
              <a:ahLst/>
              <a:cxnLst/>
              <a:rect l="l" t="t" r="r" b="b"/>
              <a:pathLst>
                <a:path w="16358" h="9280" extrusionOk="0">
                  <a:moveTo>
                    <a:pt x="11451" y="0"/>
                  </a:moveTo>
                  <a:cubicBezTo>
                    <a:pt x="11300" y="0"/>
                    <a:pt x="11149" y="23"/>
                    <a:pt x="11005" y="69"/>
                  </a:cubicBezTo>
                  <a:cubicBezTo>
                    <a:pt x="10209" y="318"/>
                    <a:pt x="9491" y="931"/>
                    <a:pt x="9348" y="1728"/>
                  </a:cubicBezTo>
                  <a:cubicBezTo>
                    <a:pt x="8773" y="1270"/>
                    <a:pt x="8159" y="800"/>
                    <a:pt x="7428" y="684"/>
                  </a:cubicBezTo>
                  <a:cubicBezTo>
                    <a:pt x="7343" y="670"/>
                    <a:pt x="7257" y="663"/>
                    <a:pt x="7170" y="663"/>
                  </a:cubicBezTo>
                  <a:cubicBezTo>
                    <a:pt x="6505" y="663"/>
                    <a:pt x="5811" y="1052"/>
                    <a:pt x="5718" y="1676"/>
                  </a:cubicBezTo>
                  <a:cubicBezTo>
                    <a:pt x="5588" y="905"/>
                    <a:pt x="4987" y="174"/>
                    <a:pt x="4178" y="122"/>
                  </a:cubicBezTo>
                  <a:cubicBezTo>
                    <a:pt x="4145" y="119"/>
                    <a:pt x="4113" y="118"/>
                    <a:pt x="4080" y="118"/>
                  </a:cubicBezTo>
                  <a:cubicBezTo>
                    <a:pt x="3316" y="118"/>
                    <a:pt x="2578" y="832"/>
                    <a:pt x="2728" y="1571"/>
                  </a:cubicBezTo>
                  <a:cubicBezTo>
                    <a:pt x="2646" y="1558"/>
                    <a:pt x="2563" y="1552"/>
                    <a:pt x="2480" y="1552"/>
                  </a:cubicBezTo>
                  <a:cubicBezTo>
                    <a:pt x="1816" y="1552"/>
                    <a:pt x="1165" y="1958"/>
                    <a:pt x="874" y="2550"/>
                  </a:cubicBezTo>
                  <a:cubicBezTo>
                    <a:pt x="549" y="3216"/>
                    <a:pt x="731" y="4064"/>
                    <a:pt x="1306" y="4548"/>
                  </a:cubicBezTo>
                  <a:cubicBezTo>
                    <a:pt x="1220" y="4513"/>
                    <a:pt x="1128" y="4496"/>
                    <a:pt x="1036" y="4496"/>
                  </a:cubicBezTo>
                  <a:cubicBezTo>
                    <a:pt x="682" y="4496"/>
                    <a:pt x="317" y="4736"/>
                    <a:pt x="183" y="5056"/>
                  </a:cubicBezTo>
                  <a:cubicBezTo>
                    <a:pt x="0" y="5462"/>
                    <a:pt x="157" y="5970"/>
                    <a:pt x="470" y="6271"/>
                  </a:cubicBezTo>
                  <a:cubicBezTo>
                    <a:pt x="783" y="6572"/>
                    <a:pt x="1228" y="6716"/>
                    <a:pt x="1668" y="6716"/>
                  </a:cubicBezTo>
                  <a:cubicBezTo>
                    <a:pt x="1687" y="6716"/>
                    <a:pt x="1705" y="6715"/>
                    <a:pt x="1723" y="6715"/>
                  </a:cubicBezTo>
                  <a:cubicBezTo>
                    <a:pt x="1840" y="7537"/>
                    <a:pt x="2428" y="8281"/>
                    <a:pt x="3224" y="8595"/>
                  </a:cubicBezTo>
                  <a:cubicBezTo>
                    <a:pt x="3506" y="8705"/>
                    <a:pt x="3807" y="8759"/>
                    <a:pt x="4108" y="8759"/>
                  </a:cubicBezTo>
                  <a:cubicBezTo>
                    <a:pt x="4658" y="8759"/>
                    <a:pt x="5209" y="8579"/>
                    <a:pt x="5640" y="8242"/>
                  </a:cubicBezTo>
                  <a:cubicBezTo>
                    <a:pt x="6372" y="8852"/>
                    <a:pt x="7253" y="9280"/>
                    <a:pt x="8208" y="9280"/>
                  </a:cubicBezTo>
                  <a:cubicBezTo>
                    <a:pt x="8274" y="9280"/>
                    <a:pt x="8341" y="9278"/>
                    <a:pt x="8408" y="9274"/>
                  </a:cubicBezTo>
                  <a:cubicBezTo>
                    <a:pt x="9438" y="9195"/>
                    <a:pt x="10457" y="8490"/>
                    <a:pt x="10627" y="7498"/>
                  </a:cubicBezTo>
                  <a:cubicBezTo>
                    <a:pt x="10901" y="7772"/>
                    <a:pt x="11162" y="8085"/>
                    <a:pt x="11553" y="8177"/>
                  </a:cubicBezTo>
                  <a:cubicBezTo>
                    <a:pt x="11616" y="8192"/>
                    <a:pt x="11681" y="8199"/>
                    <a:pt x="11746" y="8199"/>
                  </a:cubicBezTo>
                  <a:cubicBezTo>
                    <a:pt x="12079" y="8199"/>
                    <a:pt x="12424" y="8013"/>
                    <a:pt x="12467" y="7707"/>
                  </a:cubicBezTo>
                  <a:cubicBezTo>
                    <a:pt x="12777" y="7839"/>
                    <a:pt x="13113" y="7903"/>
                    <a:pt x="13448" y="7903"/>
                  </a:cubicBezTo>
                  <a:cubicBezTo>
                    <a:pt x="14172" y="7903"/>
                    <a:pt x="14893" y="7603"/>
                    <a:pt x="15339" y="7041"/>
                  </a:cubicBezTo>
                  <a:cubicBezTo>
                    <a:pt x="15536" y="6793"/>
                    <a:pt x="15692" y="6480"/>
                    <a:pt x="15666" y="6167"/>
                  </a:cubicBezTo>
                  <a:cubicBezTo>
                    <a:pt x="15653" y="5840"/>
                    <a:pt x="15509" y="5683"/>
                    <a:pt x="15183" y="5605"/>
                  </a:cubicBezTo>
                  <a:cubicBezTo>
                    <a:pt x="16084" y="4939"/>
                    <a:pt x="16358" y="3620"/>
                    <a:pt x="15797" y="2680"/>
                  </a:cubicBezTo>
                  <a:cubicBezTo>
                    <a:pt x="15381" y="1968"/>
                    <a:pt x="14531" y="1518"/>
                    <a:pt x="13689" y="1518"/>
                  </a:cubicBezTo>
                  <a:cubicBezTo>
                    <a:pt x="13419" y="1518"/>
                    <a:pt x="13151" y="1564"/>
                    <a:pt x="12898" y="1662"/>
                  </a:cubicBezTo>
                  <a:cubicBezTo>
                    <a:pt x="12989" y="1180"/>
                    <a:pt x="12807" y="670"/>
                    <a:pt x="12429" y="344"/>
                  </a:cubicBezTo>
                  <a:cubicBezTo>
                    <a:pt x="12162" y="124"/>
                    <a:pt x="11807" y="0"/>
                    <a:pt x="114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1"/>
        <p:cNvGrpSpPr/>
        <p:nvPr/>
      </p:nvGrpSpPr>
      <p:grpSpPr>
        <a:xfrm>
          <a:off x="0" y="0"/>
          <a:ext cx="0" cy="0"/>
          <a:chOff x="0" y="0"/>
          <a:chExt cx="0" cy="0"/>
        </a:xfrm>
      </p:grpSpPr>
      <p:sp>
        <p:nvSpPr>
          <p:cNvPr id="19" name="Google Shape;891;p48">
            <a:extLst>
              <a:ext uri="{FF2B5EF4-FFF2-40B4-BE49-F238E27FC236}">
                <a16:creationId xmlns:a16="http://schemas.microsoft.com/office/drawing/2014/main" id="{0A21C0C5-AD3F-4D63-8C37-5004D0241855}"/>
              </a:ext>
            </a:extLst>
          </p:cNvPr>
          <p:cNvSpPr txBox="1">
            <a:spLocks/>
          </p:cNvSpPr>
          <p:nvPr/>
        </p:nvSpPr>
        <p:spPr>
          <a:xfrm>
            <a:off x="689774" y="224620"/>
            <a:ext cx="7764452" cy="2766006"/>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400" b="1" u="sng" dirty="0"/>
              <a:t>Adaptations</a:t>
            </a:r>
          </a:p>
          <a:p>
            <a:endParaRPr lang="en-US" sz="2400" b="1" dirty="0"/>
          </a:p>
          <a:p>
            <a:r>
              <a:rPr lang="en-US" sz="2400" b="1" dirty="0"/>
              <a:t>Barrel-Shaped Body</a:t>
            </a:r>
          </a:p>
          <a:p>
            <a:endParaRPr lang="en-US" sz="2000" dirty="0"/>
          </a:p>
          <a:p>
            <a:r>
              <a:rPr lang="en-US" sz="2000" dirty="0"/>
              <a:t>Tapirs have a thick heavy barrel-shaped body ideal for crashing through dense forest vegetation. When frightened or threatened, tapirs can run quickly. Despite their large size they can climb steep slopes on the banks of rivers. They are excellent swimmers and spend a lot of time in the water.</a:t>
            </a:r>
            <a:endParaRPr lang="en-US" sz="2000" b="1" dirty="0"/>
          </a:p>
        </p:txBody>
      </p:sp>
    </p:spTree>
    <p:extLst>
      <p:ext uri="{BB962C8B-B14F-4D97-AF65-F5344CB8AC3E}">
        <p14:creationId xmlns:p14="http://schemas.microsoft.com/office/powerpoint/2010/main" val="34062048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76"/>
          <p:cNvSpPr txBox="1">
            <a:spLocks noGrp="1"/>
          </p:cNvSpPr>
          <p:nvPr>
            <p:ph type="title"/>
          </p:nvPr>
        </p:nvSpPr>
        <p:spPr>
          <a:xfrm>
            <a:off x="2556750" y="1275750"/>
            <a:ext cx="4030500" cy="713400"/>
          </a:xfrm>
          <a:prstGeom prst="rect">
            <a:avLst/>
          </a:prstGeom>
        </p:spPr>
        <p:txBody>
          <a:bodyPr spcFirstLastPara="1" wrap="square" lIns="91425" tIns="91425" rIns="91425" bIns="91425" anchor="t" anchorCtr="0">
            <a:noAutofit/>
          </a:bodyPr>
          <a:lstStyle/>
          <a:p>
            <a:pPr lvl="0"/>
            <a:r>
              <a:rPr lang="en-US" dirty="0"/>
              <a:t>Statistics</a:t>
            </a:r>
            <a:endParaRPr dirty="0"/>
          </a:p>
        </p:txBody>
      </p:sp>
      <p:sp>
        <p:nvSpPr>
          <p:cNvPr id="1697" name="Google Shape;1697;p76"/>
          <p:cNvSpPr txBox="1">
            <a:spLocks noGrp="1"/>
          </p:cNvSpPr>
          <p:nvPr>
            <p:ph type="title" idx="2"/>
          </p:nvPr>
        </p:nvSpPr>
        <p:spPr>
          <a:xfrm>
            <a:off x="3989100" y="499025"/>
            <a:ext cx="1165800" cy="7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04</a:t>
            </a:r>
            <a:endParaRPr dirty="0"/>
          </a:p>
        </p:txBody>
      </p:sp>
      <p:grpSp>
        <p:nvGrpSpPr>
          <p:cNvPr id="1700" name="Google Shape;1700;p76"/>
          <p:cNvGrpSpPr/>
          <p:nvPr/>
        </p:nvGrpSpPr>
        <p:grpSpPr>
          <a:xfrm>
            <a:off x="2427165" y="3091171"/>
            <a:ext cx="958293" cy="1041009"/>
            <a:chOff x="2427165" y="3091171"/>
            <a:chExt cx="958293" cy="1041009"/>
          </a:xfrm>
        </p:grpSpPr>
        <p:sp>
          <p:nvSpPr>
            <p:cNvPr id="1701" name="Google Shape;1701;p76"/>
            <p:cNvSpPr/>
            <p:nvPr/>
          </p:nvSpPr>
          <p:spPr>
            <a:xfrm>
              <a:off x="2770220" y="3407323"/>
              <a:ext cx="149322" cy="724856"/>
            </a:xfrm>
            <a:custGeom>
              <a:avLst/>
              <a:gdLst/>
              <a:ahLst/>
              <a:cxnLst/>
              <a:rect l="l" t="t" r="r" b="b"/>
              <a:pathLst>
                <a:path w="5134" h="24922" extrusionOk="0">
                  <a:moveTo>
                    <a:pt x="3131" y="1"/>
                  </a:moveTo>
                  <a:lnTo>
                    <a:pt x="3131" y="7725"/>
                  </a:lnTo>
                  <a:cubicBezTo>
                    <a:pt x="3131" y="9794"/>
                    <a:pt x="1" y="10316"/>
                    <a:pt x="1" y="12924"/>
                  </a:cubicBezTo>
                  <a:lnTo>
                    <a:pt x="1" y="21624"/>
                  </a:lnTo>
                  <a:lnTo>
                    <a:pt x="1" y="21775"/>
                  </a:lnTo>
                  <a:cubicBezTo>
                    <a:pt x="86" y="23206"/>
                    <a:pt x="1044" y="22701"/>
                    <a:pt x="1044" y="23643"/>
                  </a:cubicBezTo>
                  <a:cubicBezTo>
                    <a:pt x="1044" y="24619"/>
                    <a:pt x="1" y="24922"/>
                    <a:pt x="1" y="24922"/>
                  </a:cubicBezTo>
                  <a:lnTo>
                    <a:pt x="4746" y="24922"/>
                  </a:lnTo>
                  <a:lnTo>
                    <a:pt x="3400" y="24433"/>
                  </a:lnTo>
                  <a:lnTo>
                    <a:pt x="3400" y="23374"/>
                  </a:lnTo>
                  <a:cubicBezTo>
                    <a:pt x="3400" y="21775"/>
                    <a:pt x="1869" y="22566"/>
                    <a:pt x="1836" y="20076"/>
                  </a:cubicBezTo>
                  <a:lnTo>
                    <a:pt x="1836" y="13597"/>
                  </a:lnTo>
                  <a:cubicBezTo>
                    <a:pt x="1836" y="12352"/>
                    <a:pt x="5134" y="10905"/>
                    <a:pt x="5134" y="7506"/>
                  </a:cubicBezTo>
                  <a:lnTo>
                    <a:pt x="513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76"/>
            <p:cNvSpPr/>
            <p:nvPr/>
          </p:nvSpPr>
          <p:spPr>
            <a:xfrm>
              <a:off x="2890631" y="3414187"/>
              <a:ext cx="177186" cy="145861"/>
            </a:xfrm>
            <a:custGeom>
              <a:avLst/>
              <a:gdLst/>
              <a:ahLst/>
              <a:cxnLst/>
              <a:rect l="l" t="t" r="r" b="b"/>
              <a:pathLst>
                <a:path w="6092" h="5015" extrusionOk="0">
                  <a:moveTo>
                    <a:pt x="5133" y="0"/>
                  </a:moveTo>
                  <a:cubicBezTo>
                    <a:pt x="5066" y="0"/>
                    <a:pt x="5014" y="18"/>
                    <a:pt x="4965" y="34"/>
                  </a:cubicBezTo>
                  <a:cubicBezTo>
                    <a:pt x="4662" y="186"/>
                    <a:pt x="4476" y="691"/>
                    <a:pt x="4476" y="691"/>
                  </a:cubicBezTo>
                  <a:cubicBezTo>
                    <a:pt x="4308" y="2996"/>
                    <a:pt x="1346" y="4577"/>
                    <a:pt x="0" y="4712"/>
                  </a:cubicBezTo>
                  <a:lnTo>
                    <a:pt x="337" y="5015"/>
                  </a:lnTo>
                  <a:cubicBezTo>
                    <a:pt x="337" y="5015"/>
                    <a:pt x="556" y="5015"/>
                    <a:pt x="926" y="4965"/>
                  </a:cubicBezTo>
                  <a:cubicBezTo>
                    <a:pt x="1633" y="4846"/>
                    <a:pt x="2894" y="4544"/>
                    <a:pt x="4005" y="3652"/>
                  </a:cubicBezTo>
                  <a:cubicBezTo>
                    <a:pt x="5654" y="2322"/>
                    <a:pt x="6091" y="337"/>
                    <a:pt x="6091" y="337"/>
                  </a:cubicBezTo>
                  <a:cubicBezTo>
                    <a:pt x="6091" y="337"/>
                    <a:pt x="5519" y="0"/>
                    <a:pt x="51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76"/>
            <p:cNvSpPr/>
            <p:nvPr/>
          </p:nvSpPr>
          <p:spPr>
            <a:xfrm>
              <a:off x="2687997" y="3361340"/>
              <a:ext cx="192397" cy="146036"/>
            </a:xfrm>
            <a:custGeom>
              <a:avLst/>
              <a:gdLst/>
              <a:ahLst/>
              <a:cxnLst/>
              <a:rect l="l" t="t" r="r" b="b"/>
              <a:pathLst>
                <a:path w="6615" h="5021" extrusionOk="0">
                  <a:moveTo>
                    <a:pt x="1" y="0"/>
                  </a:moveTo>
                  <a:cubicBezTo>
                    <a:pt x="1" y="0"/>
                    <a:pt x="1616" y="3450"/>
                    <a:pt x="3485" y="4409"/>
                  </a:cubicBezTo>
                  <a:cubicBezTo>
                    <a:pt x="4416" y="4897"/>
                    <a:pt x="5192" y="5021"/>
                    <a:pt x="5742" y="5021"/>
                  </a:cubicBezTo>
                  <a:cubicBezTo>
                    <a:pt x="5818" y="5021"/>
                    <a:pt x="5890" y="5019"/>
                    <a:pt x="5958" y="5014"/>
                  </a:cubicBezTo>
                  <a:cubicBezTo>
                    <a:pt x="6379" y="4981"/>
                    <a:pt x="6614" y="4897"/>
                    <a:pt x="6614" y="4897"/>
                  </a:cubicBezTo>
                  <a:lnTo>
                    <a:pt x="6614" y="4409"/>
                  </a:lnTo>
                  <a:cubicBezTo>
                    <a:pt x="6614" y="4409"/>
                    <a:pt x="6516" y="4537"/>
                    <a:pt x="6190" y="4537"/>
                  </a:cubicBezTo>
                  <a:cubicBezTo>
                    <a:pt x="6090" y="4537"/>
                    <a:pt x="5969" y="4525"/>
                    <a:pt x="5823" y="4493"/>
                  </a:cubicBezTo>
                  <a:cubicBezTo>
                    <a:pt x="5437" y="4409"/>
                    <a:pt x="4847" y="4173"/>
                    <a:pt x="4006" y="3668"/>
                  </a:cubicBezTo>
                  <a:cubicBezTo>
                    <a:pt x="1836" y="2340"/>
                    <a:pt x="2172" y="0"/>
                    <a:pt x="21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76"/>
            <p:cNvSpPr/>
            <p:nvPr/>
          </p:nvSpPr>
          <p:spPr>
            <a:xfrm>
              <a:off x="2427165" y="3091171"/>
              <a:ext cx="958293" cy="347042"/>
            </a:xfrm>
            <a:custGeom>
              <a:avLst/>
              <a:gdLst/>
              <a:ahLst/>
              <a:cxnLst/>
              <a:rect l="l" t="t" r="r" b="b"/>
              <a:pathLst>
                <a:path w="32948" h="11932" extrusionOk="0">
                  <a:moveTo>
                    <a:pt x="4392" y="1"/>
                  </a:moveTo>
                  <a:cubicBezTo>
                    <a:pt x="2794" y="1"/>
                    <a:pt x="421" y="808"/>
                    <a:pt x="51" y="4005"/>
                  </a:cubicBezTo>
                  <a:cubicBezTo>
                    <a:pt x="17" y="4275"/>
                    <a:pt x="1" y="4561"/>
                    <a:pt x="1" y="4880"/>
                  </a:cubicBezTo>
                  <a:cubicBezTo>
                    <a:pt x="1" y="8061"/>
                    <a:pt x="2525" y="8667"/>
                    <a:pt x="2525" y="8667"/>
                  </a:cubicBezTo>
                  <a:cubicBezTo>
                    <a:pt x="2525" y="8667"/>
                    <a:pt x="2676" y="11106"/>
                    <a:pt x="6395" y="11106"/>
                  </a:cubicBezTo>
                  <a:cubicBezTo>
                    <a:pt x="10131" y="11106"/>
                    <a:pt x="10534" y="10130"/>
                    <a:pt x="10534" y="10130"/>
                  </a:cubicBezTo>
                  <a:cubicBezTo>
                    <a:pt x="10534" y="10130"/>
                    <a:pt x="11493" y="11932"/>
                    <a:pt x="14926" y="11932"/>
                  </a:cubicBezTo>
                  <a:lnTo>
                    <a:pt x="21623" y="11932"/>
                  </a:lnTo>
                  <a:cubicBezTo>
                    <a:pt x="23103" y="11932"/>
                    <a:pt x="24248" y="11308"/>
                    <a:pt x="24248" y="11308"/>
                  </a:cubicBezTo>
                  <a:lnTo>
                    <a:pt x="31079" y="11308"/>
                  </a:lnTo>
                  <a:cubicBezTo>
                    <a:pt x="32122" y="11308"/>
                    <a:pt x="32948" y="10736"/>
                    <a:pt x="32863" y="9289"/>
                  </a:cubicBezTo>
                  <a:cubicBezTo>
                    <a:pt x="32779" y="7826"/>
                    <a:pt x="31299" y="7438"/>
                    <a:pt x="31299" y="7438"/>
                  </a:cubicBezTo>
                  <a:cubicBezTo>
                    <a:pt x="31299" y="7438"/>
                    <a:pt x="30675" y="4578"/>
                    <a:pt x="28925" y="4393"/>
                  </a:cubicBezTo>
                  <a:lnTo>
                    <a:pt x="24719" y="4393"/>
                  </a:lnTo>
                  <a:cubicBezTo>
                    <a:pt x="24719" y="4393"/>
                    <a:pt x="24416" y="2105"/>
                    <a:pt x="22464" y="2105"/>
                  </a:cubicBezTo>
                  <a:lnTo>
                    <a:pt x="18106" y="2105"/>
                  </a:lnTo>
                  <a:cubicBezTo>
                    <a:pt x="18106" y="2105"/>
                    <a:pt x="18190" y="1"/>
                    <a:pt x="143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5" name="Google Shape;1705;p76"/>
          <p:cNvGrpSpPr/>
          <p:nvPr/>
        </p:nvGrpSpPr>
        <p:grpSpPr>
          <a:xfrm>
            <a:off x="501375" y="2643875"/>
            <a:ext cx="1990425" cy="1427635"/>
            <a:chOff x="501375" y="2643875"/>
            <a:chExt cx="1990425" cy="1427635"/>
          </a:xfrm>
        </p:grpSpPr>
        <p:sp>
          <p:nvSpPr>
            <p:cNvPr id="1706" name="Google Shape;1706;p76"/>
            <p:cNvSpPr/>
            <p:nvPr/>
          </p:nvSpPr>
          <p:spPr>
            <a:xfrm>
              <a:off x="1006926" y="3031459"/>
              <a:ext cx="925019" cy="1040051"/>
            </a:xfrm>
            <a:custGeom>
              <a:avLst/>
              <a:gdLst/>
              <a:ahLst/>
              <a:cxnLst/>
              <a:rect l="l" t="t" r="r" b="b"/>
              <a:pathLst>
                <a:path w="31804" h="35759" extrusionOk="0">
                  <a:moveTo>
                    <a:pt x="3483" y="1"/>
                  </a:moveTo>
                  <a:lnTo>
                    <a:pt x="1" y="1364"/>
                  </a:lnTo>
                  <a:cubicBezTo>
                    <a:pt x="203" y="2542"/>
                    <a:pt x="623" y="3451"/>
                    <a:pt x="1161" y="4174"/>
                  </a:cubicBezTo>
                  <a:cubicBezTo>
                    <a:pt x="1683" y="4898"/>
                    <a:pt x="2323" y="5437"/>
                    <a:pt x="2996" y="5857"/>
                  </a:cubicBezTo>
                  <a:cubicBezTo>
                    <a:pt x="3382" y="6092"/>
                    <a:pt x="3786" y="6312"/>
                    <a:pt x="4174" y="6496"/>
                  </a:cubicBezTo>
                  <a:cubicBezTo>
                    <a:pt x="4224" y="6513"/>
                    <a:pt x="4291" y="6547"/>
                    <a:pt x="4342" y="6563"/>
                  </a:cubicBezTo>
                  <a:cubicBezTo>
                    <a:pt x="6092" y="7371"/>
                    <a:pt x="7270" y="8246"/>
                    <a:pt x="7674" y="10265"/>
                  </a:cubicBezTo>
                  <a:cubicBezTo>
                    <a:pt x="7707" y="10451"/>
                    <a:pt x="7757" y="10635"/>
                    <a:pt x="7842" y="10821"/>
                  </a:cubicBezTo>
                  <a:cubicBezTo>
                    <a:pt x="8078" y="11308"/>
                    <a:pt x="8448" y="11797"/>
                    <a:pt x="8919" y="12268"/>
                  </a:cubicBezTo>
                  <a:cubicBezTo>
                    <a:pt x="9541" y="12890"/>
                    <a:pt x="10332" y="13462"/>
                    <a:pt x="11122" y="13985"/>
                  </a:cubicBezTo>
                  <a:cubicBezTo>
                    <a:pt x="11863" y="14489"/>
                    <a:pt x="12637" y="14927"/>
                    <a:pt x="13276" y="15297"/>
                  </a:cubicBezTo>
                  <a:cubicBezTo>
                    <a:pt x="15329" y="16509"/>
                    <a:pt x="18174" y="19302"/>
                    <a:pt x="19132" y="23154"/>
                  </a:cubicBezTo>
                  <a:cubicBezTo>
                    <a:pt x="19755" y="25678"/>
                    <a:pt x="20125" y="28876"/>
                    <a:pt x="20159" y="31215"/>
                  </a:cubicBezTo>
                  <a:cubicBezTo>
                    <a:pt x="20193" y="32443"/>
                    <a:pt x="20108" y="33436"/>
                    <a:pt x="19924" y="33957"/>
                  </a:cubicBezTo>
                  <a:cubicBezTo>
                    <a:pt x="19654" y="34698"/>
                    <a:pt x="19049" y="35321"/>
                    <a:pt x="18510" y="35758"/>
                  </a:cubicBezTo>
                  <a:lnTo>
                    <a:pt x="28420" y="35758"/>
                  </a:lnTo>
                  <a:cubicBezTo>
                    <a:pt x="27377" y="35287"/>
                    <a:pt x="26048" y="34327"/>
                    <a:pt x="25678" y="32528"/>
                  </a:cubicBezTo>
                  <a:cubicBezTo>
                    <a:pt x="25055" y="29398"/>
                    <a:pt x="23154" y="21876"/>
                    <a:pt x="24348" y="19789"/>
                  </a:cubicBezTo>
                  <a:cubicBezTo>
                    <a:pt x="25526" y="17703"/>
                    <a:pt x="26957" y="17787"/>
                    <a:pt x="27193" y="14977"/>
                  </a:cubicBezTo>
                  <a:cubicBezTo>
                    <a:pt x="27428" y="12183"/>
                    <a:pt x="26553" y="9374"/>
                    <a:pt x="27983" y="8582"/>
                  </a:cubicBezTo>
                  <a:cubicBezTo>
                    <a:pt x="28741" y="8145"/>
                    <a:pt x="29616" y="7741"/>
                    <a:pt x="30305" y="7102"/>
                  </a:cubicBezTo>
                  <a:cubicBezTo>
                    <a:pt x="30507" y="6917"/>
                    <a:pt x="30675" y="6732"/>
                    <a:pt x="30843" y="6513"/>
                  </a:cubicBezTo>
                  <a:cubicBezTo>
                    <a:pt x="31180" y="6042"/>
                    <a:pt x="31433" y="5470"/>
                    <a:pt x="31534" y="4730"/>
                  </a:cubicBezTo>
                  <a:cubicBezTo>
                    <a:pt x="31803" y="2794"/>
                    <a:pt x="31617" y="1533"/>
                    <a:pt x="31550" y="1163"/>
                  </a:cubicBezTo>
                  <a:cubicBezTo>
                    <a:pt x="31550" y="1078"/>
                    <a:pt x="31534" y="1044"/>
                    <a:pt x="31534" y="1044"/>
                  </a:cubicBezTo>
                  <a:lnTo>
                    <a:pt x="29952" y="1044"/>
                  </a:lnTo>
                  <a:cubicBezTo>
                    <a:pt x="29952" y="1044"/>
                    <a:pt x="30473" y="2677"/>
                    <a:pt x="30020" y="4124"/>
                  </a:cubicBezTo>
                  <a:cubicBezTo>
                    <a:pt x="29919" y="4427"/>
                    <a:pt x="29784" y="4712"/>
                    <a:pt x="29582" y="4982"/>
                  </a:cubicBezTo>
                  <a:cubicBezTo>
                    <a:pt x="29497" y="5083"/>
                    <a:pt x="29414" y="5201"/>
                    <a:pt x="29329" y="5284"/>
                  </a:cubicBezTo>
                  <a:lnTo>
                    <a:pt x="29044" y="5571"/>
                  </a:lnTo>
                  <a:cubicBezTo>
                    <a:pt x="28925" y="5688"/>
                    <a:pt x="28791" y="5807"/>
                    <a:pt x="28673" y="5924"/>
                  </a:cubicBezTo>
                  <a:cubicBezTo>
                    <a:pt x="28303" y="6260"/>
                    <a:pt x="27949" y="6563"/>
                    <a:pt x="27646" y="6816"/>
                  </a:cubicBezTo>
                  <a:cubicBezTo>
                    <a:pt x="26940" y="7388"/>
                    <a:pt x="26468" y="7691"/>
                    <a:pt x="26468" y="7691"/>
                  </a:cubicBezTo>
                  <a:cubicBezTo>
                    <a:pt x="26468" y="7691"/>
                    <a:pt x="26350" y="7812"/>
                    <a:pt x="26184" y="7812"/>
                  </a:cubicBezTo>
                  <a:cubicBezTo>
                    <a:pt x="25944" y="7812"/>
                    <a:pt x="25604" y="7560"/>
                    <a:pt x="25375" y="6328"/>
                  </a:cubicBezTo>
                  <a:cubicBezTo>
                    <a:pt x="24972" y="4241"/>
                    <a:pt x="26318" y="2256"/>
                    <a:pt x="26318" y="2256"/>
                  </a:cubicBezTo>
                  <a:lnTo>
                    <a:pt x="24972" y="1448"/>
                  </a:lnTo>
                  <a:cubicBezTo>
                    <a:pt x="24972" y="1448"/>
                    <a:pt x="23861" y="3215"/>
                    <a:pt x="24029" y="5284"/>
                  </a:cubicBezTo>
                  <a:cubicBezTo>
                    <a:pt x="24180" y="7371"/>
                    <a:pt x="25443" y="8970"/>
                    <a:pt x="25443" y="8970"/>
                  </a:cubicBezTo>
                  <a:cubicBezTo>
                    <a:pt x="25443" y="8970"/>
                    <a:pt x="25914" y="10467"/>
                    <a:pt x="26048" y="12150"/>
                  </a:cubicBezTo>
                  <a:cubicBezTo>
                    <a:pt x="26149" y="13278"/>
                    <a:pt x="26098" y="14489"/>
                    <a:pt x="25678" y="15380"/>
                  </a:cubicBezTo>
                  <a:cubicBezTo>
                    <a:pt x="24651" y="17619"/>
                    <a:pt x="22279" y="18510"/>
                    <a:pt x="22279" y="18510"/>
                  </a:cubicBezTo>
                  <a:lnTo>
                    <a:pt x="22228" y="18409"/>
                  </a:lnTo>
                  <a:cubicBezTo>
                    <a:pt x="21943" y="17871"/>
                    <a:pt x="20444" y="15179"/>
                    <a:pt x="18813" y="14102"/>
                  </a:cubicBezTo>
                  <a:cubicBezTo>
                    <a:pt x="16996" y="12908"/>
                    <a:pt x="12805" y="10821"/>
                    <a:pt x="12401" y="10417"/>
                  </a:cubicBezTo>
                  <a:cubicBezTo>
                    <a:pt x="12251" y="10265"/>
                    <a:pt x="12318" y="10063"/>
                    <a:pt x="12469" y="9727"/>
                  </a:cubicBezTo>
                  <a:cubicBezTo>
                    <a:pt x="12587" y="9475"/>
                    <a:pt x="12755" y="9155"/>
                    <a:pt x="12940" y="8735"/>
                  </a:cubicBezTo>
                  <a:cubicBezTo>
                    <a:pt x="13159" y="8230"/>
                    <a:pt x="13411" y="7573"/>
                    <a:pt x="13597" y="6732"/>
                  </a:cubicBezTo>
                  <a:cubicBezTo>
                    <a:pt x="13597" y="6698"/>
                    <a:pt x="13613" y="6664"/>
                    <a:pt x="13613" y="6631"/>
                  </a:cubicBezTo>
                  <a:cubicBezTo>
                    <a:pt x="13714" y="6159"/>
                    <a:pt x="13781" y="5655"/>
                    <a:pt x="13848" y="5100"/>
                  </a:cubicBezTo>
                  <a:cubicBezTo>
                    <a:pt x="13866" y="4831"/>
                    <a:pt x="13900" y="4544"/>
                    <a:pt x="13916" y="4275"/>
                  </a:cubicBezTo>
                  <a:cubicBezTo>
                    <a:pt x="13949" y="3821"/>
                    <a:pt x="13967" y="3366"/>
                    <a:pt x="13983" y="2929"/>
                  </a:cubicBezTo>
                  <a:cubicBezTo>
                    <a:pt x="14001" y="2491"/>
                    <a:pt x="14001" y="2071"/>
                    <a:pt x="14017" y="1701"/>
                  </a:cubicBezTo>
                  <a:cubicBezTo>
                    <a:pt x="14017" y="708"/>
                    <a:pt x="13983" y="1"/>
                    <a:pt x="13983" y="1"/>
                  </a:cubicBezTo>
                  <a:lnTo>
                    <a:pt x="12722" y="1"/>
                  </a:lnTo>
                  <a:cubicBezTo>
                    <a:pt x="12722" y="1"/>
                    <a:pt x="12805" y="741"/>
                    <a:pt x="12805" y="1751"/>
                  </a:cubicBezTo>
                  <a:cubicBezTo>
                    <a:pt x="12823" y="1986"/>
                    <a:pt x="12805" y="2239"/>
                    <a:pt x="12805" y="2509"/>
                  </a:cubicBezTo>
                  <a:cubicBezTo>
                    <a:pt x="12805" y="2861"/>
                    <a:pt x="12789" y="3215"/>
                    <a:pt x="12755" y="3568"/>
                  </a:cubicBezTo>
                  <a:cubicBezTo>
                    <a:pt x="12722" y="3956"/>
                    <a:pt x="12671" y="4342"/>
                    <a:pt x="12587" y="4712"/>
                  </a:cubicBezTo>
                  <a:cubicBezTo>
                    <a:pt x="12570" y="4881"/>
                    <a:pt x="12536" y="5049"/>
                    <a:pt x="12486" y="5217"/>
                  </a:cubicBezTo>
                  <a:cubicBezTo>
                    <a:pt x="12385" y="5587"/>
                    <a:pt x="12267" y="5957"/>
                    <a:pt x="12132" y="6312"/>
                  </a:cubicBezTo>
                  <a:cubicBezTo>
                    <a:pt x="12015" y="6631"/>
                    <a:pt x="11880" y="6933"/>
                    <a:pt x="11728" y="7220"/>
                  </a:cubicBezTo>
                  <a:cubicBezTo>
                    <a:pt x="11174" y="8364"/>
                    <a:pt x="10584" y="9138"/>
                    <a:pt x="10584" y="9138"/>
                  </a:cubicBezTo>
                  <a:lnTo>
                    <a:pt x="10584" y="8919"/>
                  </a:lnTo>
                  <a:cubicBezTo>
                    <a:pt x="10534" y="8331"/>
                    <a:pt x="10247" y="6547"/>
                    <a:pt x="8699" y="5688"/>
                  </a:cubicBezTo>
                  <a:cubicBezTo>
                    <a:pt x="6799" y="4645"/>
                    <a:pt x="5132" y="4813"/>
                    <a:pt x="4342" y="3602"/>
                  </a:cubicBezTo>
                  <a:cubicBezTo>
                    <a:pt x="3550" y="2408"/>
                    <a:pt x="3483" y="1"/>
                    <a:pt x="3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76"/>
            <p:cNvSpPr/>
            <p:nvPr/>
          </p:nvSpPr>
          <p:spPr>
            <a:xfrm>
              <a:off x="1442500" y="2643875"/>
              <a:ext cx="1049300" cy="519284"/>
            </a:xfrm>
            <a:custGeom>
              <a:avLst/>
              <a:gdLst/>
              <a:ahLst/>
              <a:cxnLst/>
              <a:rect l="l" t="t" r="r" b="b"/>
              <a:pathLst>
                <a:path w="36077" h="17854" extrusionOk="0">
                  <a:moveTo>
                    <a:pt x="9440" y="0"/>
                  </a:moveTo>
                  <a:cubicBezTo>
                    <a:pt x="3702" y="0"/>
                    <a:pt x="1347" y="2743"/>
                    <a:pt x="488" y="5739"/>
                  </a:cubicBezTo>
                  <a:cubicBezTo>
                    <a:pt x="34" y="7336"/>
                    <a:pt x="0" y="8986"/>
                    <a:pt x="118" y="10349"/>
                  </a:cubicBezTo>
                  <a:cubicBezTo>
                    <a:pt x="236" y="12065"/>
                    <a:pt x="589" y="13293"/>
                    <a:pt x="589" y="13293"/>
                  </a:cubicBezTo>
                  <a:cubicBezTo>
                    <a:pt x="589" y="13293"/>
                    <a:pt x="993" y="15936"/>
                    <a:pt x="3988" y="15936"/>
                  </a:cubicBezTo>
                  <a:lnTo>
                    <a:pt x="9440" y="15936"/>
                  </a:lnTo>
                  <a:cubicBezTo>
                    <a:pt x="9440" y="15936"/>
                    <a:pt x="10550" y="17854"/>
                    <a:pt x="12452" y="17854"/>
                  </a:cubicBezTo>
                  <a:lnTo>
                    <a:pt x="21068" y="17854"/>
                  </a:lnTo>
                  <a:cubicBezTo>
                    <a:pt x="25813" y="17854"/>
                    <a:pt x="26199" y="15128"/>
                    <a:pt x="28808" y="15128"/>
                  </a:cubicBezTo>
                  <a:cubicBezTo>
                    <a:pt x="29058" y="15128"/>
                    <a:pt x="29328" y="15131"/>
                    <a:pt x="29610" y="15131"/>
                  </a:cubicBezTo>
                  <a:cubicBezTo>
                    <a:pt x="32268" y="15131"/>
                    <a:pt x="36077" y="14870"/>
                    <a:pt x="36077" y="9440"/>
                  </a:cubicBezTo>
                  <a:cubicBezTo>
                    <a:pt x="36077" y="9019"/>
                    <a:pt x="36043" y="8649"/>
                    <a:pt x="35959" y="8312"/>
                  </a:cubicBezTo>
                  <a:cubicBezTo>
                    <a:pt x="35622" y="6764"/>
                    <a:pt x="34596" y="6058"/>
                    <a:pt x="33300" y="5705"/>
                  </a:cubicBezTo>
                  <a:cubicBezTo>
                    <a:pt x="30843" y="5032"/>
                    <a:pt x="27462" y="5687"/>
                    <a:pt x="26284" y="4476"/>
                  </a:cubicBezTo>
                  <a:cubicBezTo>
                    <a:pt x="24348" y="2524"/>
                    <a:pt x="19015" y="2239"/>
                    <a:pt x="19015" y="2239"/>
                  </a:cubicBezTo>
                  <a:cubicBezTo>
                    <a:pt x="19015" y="2239"/>
                    <a:pt x="16558" y="0"/>
                    <a:pt x="94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76"/>
            <p:cNvSpPr/>
            <p:nvPr/>
          </p:nvSpPr>
          <p:spPr>
            <a:xfrm>
              <a:off x="501375" y="2680086"/>
              <a:ext cx="1231866" cy="446862"/>
            </a:xfrm>
            <a:custGeom>
              <a:avLst/>
              <a:gdLst/>
              <a:ahLst/>
              <a:cxnLst/>
              <a:rect l="l" t="t" r="r" b="b"/>
              <a:pathLst>
                <a:path w="42354" h="15364" extrusionOk="0">
                  <a:moveTo>
                    <a:pt x="34647" y="0"/>
                  </a:moveTo>
                  <a:cubicBezTo>
                    <a:pt x="34512" y="0"/>
                    <a:pt x="34394" y="18"/>
                    <a:pt x="34277" y="18"/>
                  </a:cubicBezTo>
                  <a:cubicBezTo>
                    <a:pt x="29581" y="236"/>
                    <a:pt x="28605" y="2071"/>
                    <a:pt x="28605" y="2071"/>
                  </a:cubicBezTo>
                  <a:lnTo>
                    <a:pt x="18258" y="2071"/>
                  </a:lnTo>
                  <a:cubicBezTo>
                    <a:pt x="13513" y="2071"/>
                    <a:pt x="12638" y="3518"/>
                    <a:pt x="12638" y="3518"/>
                  </a:cubicBezTo>
                  <a:cubicBezTo>
                    <a:pt x="12638" y="3518"/>
                    <a:pt x="10820" y="3285"/>
                    <a:pt x="8563" y="3285"/>
                  </a:cubicBezTo>
                  <a:cubicBezTo>
                    <a:pt x="4961" y="3285"/>
                    <a:pt x="238" y="3877"/>
                    <a:pt x="0" y="6950"/>
                  </a:cubicBezTo>
                  <a:lnTo>
                    <a:pt x="0" y="7135"/>
                  </a:lnTo>
                  <a:lnTo>
                    <a:pt x="0" y="7186"/>
                  </a:lnTo>
                  <a:cubicBezTo>
                    <a:pt x="0" y="12486"/>
                    <a:pt x="2288" y="12974"/>
                    <a:pt x="5772" y="12974"/>
                  </a:cubicBezTo>
                  <a:cubicBezTo>
                    <a:pt x="9239" y="12974"/>
                    <a:pt x="9086" y="14337"/>
                    <a:pt x="12250" y="14337"/>
                  </a:cubicBezTo>
                  <a:cubicBezTo>
                    <a:pt x="15413" y="14337"/>
                    <a:pt x="14926" y="15364"/>
                    <a:pt x="21336" y="15364"/>
                  </a:cubicBezTo>
                  <a:cubicBezTo>
                    <a:pt x="27259" y="15364"/>
                    <a:pt x="29397" y="13849"/>
                    <a:pt x="29397" y="13849"/>
                  </a:cubicBezTo>
                  <a:lnTo>
                    <a:pt x="36110" y="13849"/>
                  </a:lnTo>
                  <a:cubicBezTo>
                    <a:pt x="40149" y="13849"/>
                    <a:pt x="42354" y="12167"/>
                    <a:pt x="42354" y="8010"/>
                  </a:cubicBezTo>
                  <a:cubicBezTo>
                    <a:pt x="42354" y="3837"/>
                    <a:pt x="40772" y="0"/>
                    <a:pt x="35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0" name="Google Shape;1700;p76"/>
          <p:cNvGrpSpPr/>
          <p:nvPr/>
        </p:nvGrpSpPr>
        <p:grpSpPr>
          <a:xfrm>
            <a:off x="2427165" y="3091171"/>
            <a:ext cx="958293" cy="1041009"/>
            <a:chOff x="2427165" y="3091171"/>
            <a:chExt cx="958293" cy="1041009"/>
          </a:xfrm>
        </p:grpSpPr>
        <p:sp>
          <p:nvSpPr>
            <p:cNvPr id="1701" name="Google Shape;1701;p76"/>
            <p:cNvSpPr/>
            <p:nvPr/>
          </p:nvSpPr>
          <p:spPr>
            <a:xfrm>
              <a:off x="2770220" y="3407323"/>
              <a:ext cx="149322" cy="724856"/>
            </a:xfrm>
            <a:custGeom>
              <a:avLst/>
              <a:gdLst/>
              <a:ahLst/>
              <a:cxnLst/>
              <a:rect l="l" t="t" r="r" b="b"/>
              <a:pathLst>
                <a:path w="5134" h="24922" extrusionOk="0">
                  <a:moveTo>
                    <a:pt x="3131" y="1"/>
                  </a:moveTo>
                  <a:lnTo>
                    <a:pt x="3131" y="7725"/>
                  </a:lnTo>
                  <a:cubicBezTo>
                    <a:pt x="3131" y="9794"/>
                    <a:pt x="1" y="10316"/>
                    <a:pt x="1" y="12924"/>
                  </a:cubicBezTo>
                  <a:lnTo>
                    <a:pt x="1" y="21624"/>
                  </a:lnTo>
                  <a:lnTo>
                    <a:pt x="1" y="21775"/>
                  </a:lnTo>
                  <a:cubicBezTo>
                    <a:pt x="86" y="23206"/>
                    <a:pt x="1044" y="22701"/>
                    <a:pt x="1044" y="23643"/>
                  </a:cubicBezTo>
                  <a:cubicBezTo>
                    <a:pt x="1044" y="24619"/>
                    <a:pt x="1" y="24922"/>
                    <a:pt x="1" y="24922"/>
                  </a:cubicBezTo>
                  <a:lnTo>
                    <a:pt x="4746" y="24922"/>
                  </a:lnTo>
                  <a:lnTo>
                    <a:pt x="3400" y="24433"/>
                  </a:lnTo>
                  <a:lnTo>
                    <a:pt x="3400" y="23374"/>
                  </a:lnTo>
                  <a:cubicBezTo>
                    <a:pt x="3400" y="21775"/>
                    <a:pt x="1869" y="22566"/>
                    <a:pt x="1836" y="20076"/>
                  </a:cubicBezTo>
                  <a:lnTo>
                    <a:pt x="1836" y="13597"/>
                  </a:lnTo>
                  <a:cubicBezTo>
                    <a:pt x="1836" y="12352"/>
                    <a:pt x="5134" y="10905"/>
                    <a:pt x="5134" y="7506"/>
                  </a:cubicBezTo>
                  <a:lnTo>
                    <a:pt x="513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76"/>
            <p:cNvSpPr/>
            <p:nvPr/>
          </p:nvSpPr>
          <p:spPr>
            <a:xfrm>
              <a:off x="2890631" y="3414187"/>
              <a:ext cx="177186" cy="145861"/>
            </a:xfrm>
            <a:custGeom>
              <a:avLst/>
              <a:gdLst/>
              <a:ahLst/>
              <a:cxnLst/>
              <a:rect l="l" t="t" r="r" b="b"/>
              <a:pathLst>
                <a:path w="6092" h="5015" extrusionOk="0">
                  <a:moveTo>
                    <a:pt x="5133" y="0"/>
                  </a:moveTo>
                  <a:cubicBezTo>
                    <a:pt x="5066" y="0"/>
                    <a:pt x="5014" y="18"/>
                    <a:pt x="4965" y="34"/>
                  </a:cubicBezTo>
                  <a:cubicBezTo>
                    <a:pt x="4662" y="186"/>
                    <a:pt x="4476" y="691"/>
                    <a:pt x="4476" y="691"/>
                  </a:cubicBezTo>
                  <a:cubicBezTo>
                    <a:pt x="4308" y="2996"/>
                    <a:pt x="1346" y="4577"/>
                    <a:pt x="0" y="4712"/>
                  </a:cubicBezTo>
                  <a:lnTo>
                    <a:pt x="337" y="5015"/>
                  </a:lnTo>
                  <a:cubicBezTo>
                    <a:pt x="337" y="5015"/>
                    <a:pt x="556" y="5015"/>
                    <a:pt x="926" y="4965"/>
                  </a:cubicBezTo>
                  <a:cubicBezTo>
                    <a:pt x="1633" y="4846"/>
                    <a:pt x="2894" y="4544"/>
                    <a:pt x="4005" y="3652"/>
                  </a:cubicBezTo>
                  <a:cubicBezTo>
                    <a:pt x="5654" y="2322"/>
                    <a:pt x="6091" y="337"/>
                    <a:pt x="6091" y="337"/>
                  </a:cubicBezTo>
                  <a:cubicBezTo>
                    <a:pt x="6091" y="337"/>
                    <a:pt x="5519" y="0"/>
                    <a:pt x="51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76"/>
            <p:cNvSpPr/>
            <p:nvPr/>
          </p:nvSpPr>
          <p:spPr>
            <a:xfrm>
              <a:off x="2687997" y="3361340"/>
              <a:ext cx="192397" cy="146036"/>
            </a:xfrm>
            <a:custGeom>
              <a:avLst/>
              <a:gdLst/>
              <a:ahLst/>
              <a:cxnLst/>
              <a:rect l="l" t="t" r="r" b="b"/>
              <a:pathLst>
                <a:path w="6615" h="5021" extrusionOk="0">
                  <a:moveTo>
                    <a:pt x="1" y="0"/>
                  </a:moveTo>
                  <a:cubicBezTo>
                    <a:pt x="1" y="0"/>
                    <a:pt x="1616" y="3450"/>
                    <a:pt x="3485" y="4409"/>
                  </a:cubicBezTo>
                  <a:cubicBezTo>
                    <a:pt x="4416" y="4897"/>
                    <a:pt x="5192" y="5021"/>
                    <a:pt x="5742" y="5021"/>
                  </a:cubicBezTo>
                  <a:cubicBezTo>
                    <a:pt x="5818" y="5021"/>
                    <a:pt x="5890" y="5019"/>
                    <a:pt x="5958" y="5014"/>
                  </a:cubicBezTo>
                  <a:cubicBezTo>
                    <a:pt x="6379" y="4981"/>
                    <a:pt x="6614" y="4897"/>
                    <a:pt x="6614" y="4897"/>
                  </a:cubicBezTo>
                  <a:lnTo>
                    <a:pt x="6614" y="4409"/>
                  </a:lnTo>
                  <a:cubicBezTo>
                    <a:pt x="6614" y="4409"/>
                    <a:pt x="6516" y="4537"/>
                    <a:pt x="6190" y="4537"/>
                  </a:cubicBezTo>
                  <a:cubicBezTo>
                    <a:pt x="6090" y="4537"/>
                    <a:pt x="5969" y="4525"/>
                    <a:pt x="5823" y="4493"/>
                  </a:cubicBezTo>
                  <a:cubicBezTo>
                    <a:pt x="5437" y="4409"/>
                    <a:pt x="4847" y="4173"/>
                    <a:pt x="4006" y="3668"/>
                  </a:cubicBezTo>
                  <a:cubicBezTo>
                    <a:pt x="1836" y="2340"/>
                    <a:pt x="2172" y="0"/>
                    <a:pt x="21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76"/>
            <p:cNvSpPr/>
            <p:nvPr/>
          </p:nvSpPr>
          <p:spPr>
            <a:xfrm>
              <a:off x="2427165" y="3091171"/>
              <a:ext cx="958293" cy="347042"/>
            </a:xfrm>
            <a:custGeom>
              <a:avLst/>
              <a:gdLst/>
              <a:ahLst/>
              <a:cxnLst/>
              <a:rect l="l" t="t" r="r" b="b"/>
              <a:pathLst>
                <a:path w="32948" h="11932" extrusionOk="0">
                  <a:moveTo>
                    <a:pt x="4392" y="1"/>
                  </a:moveTo>
                  <a:cubicBezTo>
                    <a:pt x="2794" y="1"/>
                    <a:pt x="421" y="808"/>
                    <a:pt x="51" y="4005"/>
                  </a:cubicBezTo>
                  <a:cubicBezTo>
                    <a:pt x="17" y="4275"/>
                    <a:pt x="1" y="4561"/>
                    <a:pt x="1" y="4880"/>
                  </a:cubicBezTo>
                  <a:cubicBezTo>
                    <a:pt x="1" y="8061"/>
                    <a:pt x="2525" y="8667"/>
                    <a:pt x="2525" y="8667"/>
                  </a:cubicBezTo>
                  <a:cubicBezTo>
                    <a:pt x="2525" y="8667"/>
                    <a:pt x="2676" y="11106"/>
                    <a:pt x="6395" y="11106"/>
                  </a:cubicBezTo>
                  <a:cubicBezTo>
                    <a:pt x="10131" y="11106"/>
                    <a:pt x="10534" y="10130"/>
                    <a:pt x="10534" y="10130"/>
                  </a:cubicBezTo>
                  <a:cubicBezTo>
                    <a:pt x="10534" y="10130"/>
                    <a:pt x="11493" y="11932"/>
                    <a:pt x="14926" y="11932"/>
                  </a:cubicBezTo>
                  <a:lnTo>
                    <a:pt x="21623" y="11932"/>
                  </a:lnTo>
                  <a:cubicBezTo>
                    <a:pt x="23103" y="11932"/>
                    <a:pt x="24248" y="11308"/>
                    <a:pt x="24248" y="11308"/>
                  </a:cubicBezTo>
                  <a:lnTo>
                    <a:pt x="31079" y="11308"/>
                  </a:lnTo>
                  <a:cubicBezTo>
                    <a:pt x="32122" y="11308"/>
                    <a:pt x="32948" y="10736"/>
                    <a:pt x="32863" y="9289"/>
                  </a:cubicBezTo>
                  <a:cubicBezTo>
                    <a:pt x="32779" y="7826"/>
                    <a:pt x="31299" y="7438"/>
                    <a:pt x="31299" y="7438"/>
                  </a:cubicBezTo>
                  <a:cubicBezTo>
                    <a:pt x="31299" y="7438"/>
                    <a:pt x="30675" y="4578"/>
                    <a:pt x="28925" y="4393"/>
                  </a:cubicBezTo>
                  <a:lnTo>
                    <a:pt x="24719" y="4393"/>
                  </a:lnTo>
                  <a:cubicBezTo>
                    <a:pt x="24719" y="4393"/>
                    <a:pt x="24416" y="2105"/>
                    <a:pt x="22464" y="2105"/>
                  </a:cubicBezTo>
                  <a:lnTo>
                    <a:pt x="18106" y="2105"/>
                  </a:lnTo>
                  <a:cubicBezTo>
                    <a:pt x="18106" y="2105"/>
                    <a:pt x="18190" y="1"/>
                    <a:pt x="143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5" name="Google Shape;1705;p76"/>
          <p:cNvGrpSpPr/>
          <p:nvPr/>
        </p:nvGrpSpPr>
        <p:grpSpPr>
          <a:xfrm>
            <a:off x="501375" y="2643875"/>
            <a:ext cx="1990425" cy="1427635"/>
            <a:chOff x="501375" y="2643875"/>
            <a:chExt cx="1990425" cy="1427635"/>
          </a:xfrm>
        </p:grpSpPr>
        <p:sp>
          <p:nvSpPr>
            <p:cNvPr id="1706" name="Google Shape;1706;p76"/>
            <p:cNvSpPr/>
            <p:nvPr/>
          </p:nvSpPr>
          <p:spPr>
            <a:xfrm>
              <a:off x="1006926" y="3031459"/>
              <a:ext cx="925019" cy="1040051"/>
            </a:xfrm>
            <a:custGeom>
              <a:avLst/>
              <a:gdLst/>
              <a:ahLst/>
              <a:cxnLst/>
              <a:rect l="l" t="t" r="r" b="b"/>
              <a:pathLst>
                <a:path w="31804" h="35759" extrusionOk="0">
                  <a:moveTo>
                    <a:pt x="3483" y="1"/>
                  </a:moveTo>
                  <a:lnTo>
                    <a:pt x="1" y="1364"/>
                  </a:lnTo>
                  <a:cubicBezTo>
                    <a:pt x="203" y="2542"/>
                    <a:pt x="623" y="3451"/>
                    <a:pt x="1161" y="4174"/>
                  </a:cubicBezTo>
                  <a:cubicBezTo>
                    <a:pt x="1683" y="4898"/>
                    <a:pt x="2323" y="5437"/>
                    <a:pt x="2996" y="5857"/>
                  </a:cubicBezTo>
                  <a:cubicBezTo>
                    <a:pt x="3382" y="6092"/>
                    <a:pt x="3786" y="6312"/>
                    <a:pt x="4174" y="6496"/>
                  </a:cubicBezTo>
                  <a:cubicBezTo>
                    <a:pt x="4224" y="6513"/>
                    <a:pt x="4291" y="6547"/>
                    <a:pt x="4342" y="6563"/>
                  </a:cubicBezTo>
                  <a:cubicBezTo>
                    <a:pt x="6092" y="7371"/>
                    <a:pt x="7270" y="8246"/>
                    <a:pt x="7674" y="10265"/>
                  </a:cubicBezTo>
                  <a:cubicBezTo>
                    <a:pt x="7707" y="10451"/>
                    <a:pt x="7757" y="10635"/>
                    <a:pt x="7842" y="10821"/>
                  </a:cubicBezTo>
                  <a:cubicBezTo>
                    <a:pt x="8078" y="11308"/>
                    <a:pt x="8448" y="11797"/>
                    <a:pt x="8919" y="12268"/>
                  </a:cubicBezTo>
                  <a:cubicBezTo>
                    <a:pt x="9541" y="12890"/>
                    <a:pt x="10332" y="13462"/>
                    <a:pt x="11122" y="13985"/>
                  </a:cubicBezTo>
                  <a:cubicBezTo>
                    <a:pt x="11863" y="14489"/>
                    <a:pt x="12637" y="14927"/>
                    <a:pt x="13276" y="15297"/>
                  </a:cubicBezTo>
                  <a:cubicBezTo>
                    <a:pt x="15329" y="16509"/>
                    <a:pt x="18174" y="19302"/>
                    <a:pt x="19132" y="23154"/>
                  </a:cubicBezTo>
                  <a:cubicBezTo>
                    <a:pt x="19755" y="25678"/>
                    <a:pt x="20125" y="28876"/>
                    <a:pt x="20159" y="31215"/>
                  </a:cubicBezTo>
                  <a:cubicBezTo>
                    <a:pt x="20193" y="32443"/>
                    <a:pt x="20108" y="33436"/>
                    <a:pt x="19924" y="33957"/>
                  </a:cubicBezTo>
                  <a:cubicBezTo>
                    <a:pt x="19654" y="34698"/>
                    <a:pt x="19049" y="35321"/>
                    <a:pt x="18510" y="35758"/>
                  </a:cubicBezTo>
                  <a:lnTo>
                    <a:pt x="28420" y="35758"/>
                  </a:lnTo>
                  <a:cubicBezTo>
                    <a:pt x="27377" y="35287"/>
                    <a:pt x="26048" y="34327"/>
                    <a:pt x="25678" y="32528"/>
                  </a:cubicBezTo>
                  <a:cubicBezTo>
                    <a:pt x="25055" y="29398"/>
                    <a:pt x="23154" y="21876"/>
                    <a:pt x="24348" y="19789"/>
                  </a:cubicBezTo>
                  <a:cubicBezTo>
                    <a:pt x="25526" y="17703"/>
                    <a:pt x="26957" y="17787"/>
                    <a:pt x="27193" y="14977"/>
                  </a:cubicBezTo>
                  <a:cubicBezTo>
                    <a:pt x="27428" y="12183"/>
                    <a:pt x="26553" y="9374"/>
                    <a:pt x="27983" y="8582"/>
                  </a:cubicBezTo>
                  <a:cubicBezTo>
                    <a:pt x="28741" y="8145"/>
                    <a:pt x="29616" y="7741"/>
                    <a:pt x="30305" y="7102"/>
                  </a:cubicBezTo>
                  <a:cubicBezTo>
                    <a:pt x="30507" y="6917"/>
                    <a:pt x="30675" y="6732"/>
                    <a:pt x="30843" y="6513"/>
                  </a:cubicBezTo>
                  <a:cubicBezTo>
                    <a:pt x="31180" y="6042"/>
                    <a:pt x="31433" y="5470"/>
                    <a:pt x="31534" y="4730"/>
                  </a:cubicBezTo>
                  <a:cubicBezTo>
                    <a:pt x="31803" y="2794"/>
                    <a:pt x="31617" y="1533"/>
                    <a:pt x="31550" y="1163"/>
                  </a:cubicBezTo>
                  <a:cubicBezTo>
                    <a:pt x="31550" y="1078"/>
                    <a:pt x="31534" y="1044"/>
                    <a:pt x="31534" y="1044"/>
                  </a:cubicBezTo>
                  <a:lnTo>
                    <a:pt x="29952" y="1044"/>
                  </a:lnTo>
                  <a:cubicBezTo>
                    <a:pt x="29952" y="1044"/>
                    <a:pt x="30473" y="2677"/>
                    <a:pt x="30020" y="4124"/>
                  </a:cubicBezTo>
                  <a:cubicBezTo>
                    <a:pt x="29919" y="4427"/>
                    <a:pt x="29784" y="4712"/>
                    <a:pt x="29582" y="4982"/>
                  </a:cubicBezTo>
                  <a:cubicBezTo>
                    <a:pt x="29497" y="5083"/>
                    <a:pt x="29414" y="5201"/>
                    <a:pt x="29329" y="5284"/>
                  </a:cubicBezTo>
                  <a:lnTo>
                    <a:pt x="29044" y="5571"/>
                  </a:lnTo>
                  <a:cubicBezTo>
                    <a:pt x="28925" y="5688"/>
                    <a:pt x="28791" y="5807"/>
                    <a:pt x="28673" y="5924"/>
                  </a:cubicBezTo>
                  <a:cubicBezTo>
                    <a:pt x="28303" y="6260"/>
                    <a:pt x="27949" y="6563"/>
                    <a:pt x="27646" y="6816"/>
                  </a:cubicBezTo>
                  <a:cubicBezTo>
                    <a:pt x="26940" y="7388"/>
                    <a:pt x="26468" y="7691"/>
                    <a:pt x="26468" y="7691"/>
                  </a:cubicBezTo>
                  <a:cubicBezTo>
                    <a:pt x="26468" y="7691"/>
                    <a:pt x="26350" y="7812"/>
                    <a:pt x="26184" y="7812"/>
                  </a:cubicBezTo>
                  <a:cubicBezTo>
                    <a:pt x="25944" y="7812"/>
                    <a:pt x="25604" y="7560"/>
                    <a:pt x="25375" y="6328"/>
                  </a:cubicBezTo>
                  <a:cubicBezTo>
                    <a:pt x="24972" y="4241"/>
                    <a:pt x="26318" y="2256"/>
                    <a:pt x="26318" y="2256"/>
                  </a:cubicBezTo>
                  <a:lnTo>
                    <a:pt x="24972" y="1448"/>
                  </a:lnTo>
                  <a:cubicBezTo>
                    <a:pt x="24972" y="1448"/>
                    <a:pt x="23861" y="3215"/>
                    <a:pt x="24029" y="5284"/>
                  </a:cubicBezTo>
                  <a:cubicBezTo>
                    <a:pt x="24180" y="7371"/>
                    <a:pt x="25443" y="8970"/>
                    <a:pt x="25443" y="8970"/>
                  </a:cubicBezTo>
                  <a:cubicBezTo>
                    <a:pt x="25443" y="8970"/>
                    <a:pt x="25914" y="10467"/>
                    <a:pt x="26048" y="12150"/>
                  </a:cubicBezTo>
                  <a:cubicBezTo>
                    <a:pt x="26149" y="13278"/>
                    <a:pt x="26098" y="14489"/>
                    <a:pt x="25678" y="15380"/>
                  </a:cubicBezTo>
                  <a:cubicBezTo>
                    <a:pt x="24651" y="17619"/>
                    <a:pt x="22279" y="18510"/>
                    <a:pt x="22279" y="18510"/>
                  </a:cubicBezTo>
                  <a:lnTo>
                    <a:pt x="22228" y="18409"/>
                  </a:lnTo>
                  <a:cubicBezTo>
                    <a:pt x="21943" y="17871"/>
                    <a:pt x="20444" y="15179"/>
                    <a:pt x="18813" y="14102"/>
                  </a:cubicBezTo>
                  <a:cubicBezTo>
                    <a:pt x="16996" y="12908"/>
                    <a:pt x="12805" y="10821"/>
                    <a:pt x="12401" y="10417"/>
                  </a:cubicBezTo>
                  <a:cubicBezTo>
                    <a:pt x="12251" y="10265"/>
                    <a:pt x="12318" y="10063"/>
                    <a:pt x="12469" y="9727"/>
                  </a:cubicBezTo>
                  <a:cubicBezTo>
                    <a:pt x="12587" y="9475"/>
                    <a:pt x="12755" y="9155"/>
                    <a:pt x="12940" y="8735"/>
                  </a:cubicBezTo>
                  <a:cubicBezTo>
                    <a:pt x="13159" y="8230"/>
                    <a:pt x="13411" y="7573"/>
                    <a:pt x="13597" y="6732"/>
                  </a:cubicBezTo>
                  <a:cubicBezTo>
                    <a:pt x="13597" y="6698"/>
                    <a:pt x="13613" y="6664"/>
                    <a:pt x="13613" y="6631"/>
                  </a:cubicBezTo>
                  <a:cubicBezTo>
                    <a:pt x="13714" y="6159"/>
                    <a:pt x="13781" y="5655"/>
                    <a:pt x="13848" y="5100"/>
                  </a:cubicBezTo>
                  <a:cubicBezTo>
                    <a:pt x="13866" y="4831"/>
                    <a:pt x="13900" y="4544"/>
                    <a:pt x="13916" y="4275"/>
                  </a:cubicBezTo>
                  <a:cubicBezTo>
                    <a:pt x="13949" y="3821"/>
                    <a:pt x="13967" y="3366"/>
                    <a:pt x="13983" y="2929"/>
                  </a:cubicBezTo>
                  <a:cubicBezTo>
                    <a:pt x="14001" y="2491"/>
                    <a:pt x="14001" y="2071"/>
                    <a:pt x="14017" y="1701"/>
                  </a:cubicBezTo>
                  <a:cubicBezTo>
                    <a:pt x="14017" y="708"/>
                    <a:pt x="13983" y="1"/>
                    <a:pt x="13983" y="1"/>
                  </a:cubicBezTo>
                  <a:lnTo>
                    <a:pt x="12722" y="1"/>
                  </a:lnTo>
                  <a:cubicBezTo>
                    <a:pt x="12722" y="1"/>
                    <a:pt x="12805" y="741"/>
                    <a:pt x="12805" y="1751"/>
                  </a:cubicBezTo>
                  <a:cubicBezTo>
                    <a:pt x="12823" y="1986"/>
                    <a:pt x="12805" y="2239"/>
                    <a:pt x="12805" y="2509"/>
                  </a:cubicBezTo>
                  <a:cubicBezTo>
                    <a:pt x="12805" y="2861"/>
                    <a:pt x="12789" y="3215"/>
                    <a:pt x="12755" y="3568"/>
                  </a:cubicBezTo>
                  <a:cubicBezTo>
                    <a:pt x="12722" y="3956"/>
                    <a:pt x="12671" y="4342"/>
                    <a:pt x="12587" y="4712"/>
                  </a:cubicBezTo>
                  <a:cubicBezTo>
                    <a:pt x="12570" y="4881"/>
                    <a:pt x="12536" y="5049"/>
                    <a:pt x="12486" y="5217"/>
                  </a:cubicBezTo>
                  <a:cubicBezTo>
                    <a:pt x="12385" y="5587"/>
                    <a:pt x="12267" y="5957"/>
                    <a:pt x="12132" y="6312"/>
                  </a:cubicBezTo>
                  <a:cubicBezTo>
                    <a:pt x="12015" y="6631"/>
                    <a:pt x="11880" y="6933"/>
                    <a:pt x="11728" y="7220"/>
                  </a:cubicBezTo>
                  <a:cubicBezTo>
                    <a:pt x="11174" y="8364"/>
                    <a:pt x="10584" y="9138"/>
                    <a:pt x="10584" y="9138"/>
                  </a:cubicBezTo>
                  <a:lnTo>
                    <a:pt x="10584" y="8919"/>
                  </a:lnTo>
                  <a:cubicBezTo>
                    <a:pt x="10534" y="8331"/>
                    <a:pt x="10247" y="6547"/>
                    <a:pt x="8699" y="5688"/>
                  </a:cubicBezTo>
                  <a:cubicBezTo>
                    <a:pt x="6799" y="4645"/>
                    <a:pt x="5132" y="4813"/>
                    <a:pt x="4342" y="3602"/>
                  </a:cubicBezTo>
                  <a:cubicBezTo>
                    <a:pt x="3550" y="2408"/>
                    <a:pt x="3483" y="1"/>
                    <a:pt x="3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76"/>
            <p:cNvSpPr/>
            <p:nvPr/>
          </p:nvSpPr>
          <p:spPr>
            <a:xfrm>
              <a:off x="1442500" y="2643875"/>
              <a:ext cx="1049300" cy="519284"/>
            </a:xfrm>
            <a:custGeom>
              <a:avLst/>
              <a:gdLst/>
              <a:ahLst/>
              <a:cxnLst/>
              <a:rect l="l" t="t" r="r" b="b"/>
              <a:pathLst>
                <a:path w="36077" h="17854" extrusionOk="0">
                  <a:moveTo>
                    <a:pt x="9440" y="0"/>
                  </a:moveTo>
                  <a:cubicBezTo>
                    <a:pt x="3702" y="0"/>
                    <a:pt x="1347" y="2743"/>
                    <a:pt x="488" y="5739"/>
                  </a:cubicBezTo>
                  <a:cubicBezTo>
                    <a:pt x="34" y="7336"/>
                    <a:pt x="0" y="8986"/>
                    <a:pt x="118" y="10349"/>
                  </a:cubicBezTo>
                  <a:cubicBezTo>
                    <a:pt x="236" y="12065"/>
                    <a:pt x="589" y="13293"/>
                    <a:pt x="589" y="13293"/>
                  </a:cubicBezTo>
                  <a:cubicBezTo>
                    <a:pt x="589" y="13293"/>
                    <a:pt x="993" y="15936"/>
                    <a:pt x="3988" y="15936"/>
                  </a:cubicBezTo>
                  <a:lnTo>
                    <a:pt x="9440" y="15936"/>
                  </a:lnTo>
                  <a:cubicBezTo>
                    <a:pt x="9440" y="15936"/>
                    <a:pt x="10550" y="17854"/>
                    <a:pt x="12452" y="17854"/>
                  </a:cubicBezTo>
                  <a:lnTo>
                    <a:pt x="21068" y="17854"/>
                  </a:lnTo>
                  <a:cubicBezTo>
                    <a:pt x="25813" y="17854"/>
                    <a:pt x="26199" y="15128"/>
                    <a:pt x="28808" y="15128"/>
                  </a:cubicBezTo>
                  <a:cubicBezTo>
                    <a:pt x="29058" y="15128"/>
                    <a:pt x="29328" y="15131"/>
                    <a:pt x="29610" y="15131"/>
                  </a:cubicBezTo>
                  <a:cubicBezTo>
                    <a:pt x="32268" y="15131"/>
                    <a:pt x="36077" y="14870"/>
                    <a:pt x="36077" y="9440"/>
                  </a:cubicBezTo>
                  <a:cubicBezTo>
                    <a:pt x="36077" y="9019"/>
                    <a:pt x="36043" y="8649"/>
                    <a:pt x="35959" y="8312"/>
                  </a:cubicBezTo>
                  <a:cubicBezTo>
                    <a:pt x="35622" y="6764"/>
                    <a:pt x="34596" y="6058"/>
                    <a:pt x="33300" y="5705"/>
                  </a:cubicBezTo>
                  <a:cubicBezTo>
                    <a:pt x="30843" y="5032"/>
                    <a:pt x="27462" y="5687"/>
                    <a:pt x="26284" y="4476"/>
                  </a:cubicBezTo>
                  <a:cubicBezTo>
                    <a:pt x="24348" y="2524"/>
                    <a:pt x="19015" y="2239"/>
                    <a:pt x="19015" y="2239"/>
                  </a:cubicBezTo>
                  <a:cubicBezTo>
                    <a:pt x="19015" y="2239"/>
                    <a:pt x="16558" y="0"/>
                    <a:pt x="94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76"/>
            <p:cNvSpPr/>
            <p:nvPr/>
          </p:nvSpPr>
          <p:spPr>
            <a:xfrm>
              <a:off x="501375" y="2680086"/>
              <a:ext cx="1231866" cy="446862"/>
            </a:xfrm>
            <a:custGeom>
              <a:avLst/>
              <a:gdLst/>
              <a:ahLst/>
              <a:cxnLst/>
              <a:rect l="l" t="t" r="r" b="b"/>
              <a:pathLst>
                <a:path w="42354" h="15364" extrusionOk="0">
                  <a:moveTo>
                    <a:pt x="34647" y="0"/>
                  </a:moveTo>
                  <a:cubicBezTo>
                    <a:pt x="34512" y="0"/>
                    <a:pt x="34394" y="18"/>
                    <a:pt x="34277" y="18"/>
                  </a:cubicBezTo>
                  <a:cubicBezTo>
                    <a:pt x="29581" y="236"/>
                    <a:pt x="28605" y="2071"/>
                    <a:pt x="28605" y="2071"/>
                  </a:cubicBezTo>
                  <a:lnTo>
                    <a:pt x="18258" y="2071"/>
                  </a:lnTo>
                  <a:cubicBezTo>
                    <a:pt x="13513" y="2071"/>
                    <a:pt x="12638" y="3518"/>
                    <a:pt x="12638" y="3518"/>
                  </a:cubicBezTo>
                  <a:cubicBezTo>
                    <a:pt x="12638" y="3518"/>
                    <a:pt x="10820" y="3285"/>
                    <a:pt x="8563" y="3285"/>
                  </a:cubicBezTo>
                  <a:cubicBezTo>
                    <a:pt x="4961" y="3285"/>
                    <a:pt x="238" y="3877"/>
                    <a:pt x="0" y="6950"/>
                  </a:cubicBezTo>
                  <a:lnTo>
                    <a:pt x="0" y="7135"/>
                  </a:lnTo>
                  <a:lnTo>
                    <a:pt x="0" y="7186"/>
                  </a:lnTo>
                  <a:cubicBezTo>
                    <a:pt x="0" y="12486"/>
                    <a:pt x="2288" y="12974"/>
                    <a:pt x="5772" y="12974"/>
                  </a:cubicBezTo>
                  <a:cubicBezTo>
                    <a:pt x="9239" y="12974"/>
                    <a:pt x="9086" y="14337"/>
                    <a:pt x="12250" y="14337"/>
                  </a:cubicBezTo>
                  <a:cubicBezTo>
                    <a:pt x="15413" y="14337"/>
                    <a:pt x="14926" y="15364"/>
                    <a:pt x="21336" y="15364"/>
                  </a:cubicBezTo>
                  <a:cubicBezTo>
                    <a:pt x="27259" y="15364"/>
                    <a:pt x="29397" y="13849"/>
                    <a:pt x="29397" y="13849"/>
                  </a:cubicBezTo>
                  <a:lnTo>
                    <a:pt x="36110" y="13849"/>
                  </a:lnTo>
                  <a:cubicBezTo>
                    <a:pt x="40149" y="13849"/>
                    <a:pt x="42354" y="12167"/>
                    <a:pt x="42354" y="8010"/>
                  </a:cubicBezTo>
                  <a:cubicBezTo>
                    <a:pt x="42354" y="3837"/>
                    <a:pt x="40772" y="0"/>
                    <a:pt x="35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3"/>
            <a:ext cx="4970033" cy="793189"/>
          </a:xfrm>
          <a:prstGeom prst="rect">
            <a:avLst/>
          </a:prstGeom>
        </p:spPr>
        <p:txBody>
          <a:bodyPr spcFirstLastPara="1" wrap="square" lIns="91425" tIns="91425" rIns="91425" bIns="91425" anchor="t" anchorCtr="0">
            <a:noAutofit/>
          </a:bodyPr>
          <a:lstStyle/>
          <a:p>
            <a:pPr marL="0" lvl="0" indent="0" algn="l"/>
            <a:endParaRPr lang="en-US" dirty="0"/>
          </a:p>
          <a:p>
            <a:pPr marL="0" lvl="0" indent="0" algn="l"/>
            <a:r>
              <a:rPr lang="en-US" sz="2400" b="1" dirty="0"/>
              <a:t>Statistics</a:t>
            </a:r>
          </a:p>
          <a:p>
            <a:pPr marL="0" lvl="0" indent="0" algn="l"/>
            <a:endParaRPr lang="en-US" sz="2400" b="1" dirty="0"/>
          </a:p>
          <a:p>
            <a:pPr marL="0" lvl="0" indent="0" algn="l"/>
            <a:r>
              <a:rPr lang="en-US" sz="2400" b="1" dirty="0"/>
              <a:t>Number of displaced tapirs</a:t>
            </a:r>
          </a:p>
          <a:p>
            <a:pPr marL="0" lvl="0" indent="0" algn="l"/>
            <a:endParaRPr lang="en-US" sz="2400" b="1" dirty="0"/>
          </a:p>
        </p:txBody>
      </p:sp>
      <p:pic>
        <p:nvPicPr>
          <p:cNvPr id="3" name="Picture 2">
            <a:extLst>
              <a:ext uri="{FF2B5EF4-FFF2-40B4-BE49-F238E27FC236}">
                <a16:creationId xmlns:a16="http://schemas.microsoft.com/office/drawing/2014/main" id="{80754A38-AFFB-49CE-B4E7-6EB9DBCA37E1}"/>
              </a:ext>
            </a:extLst>
          </p:cNvPr>
          <p:cNvPicPr>
            <a:picLocks noChangeAspect="1"/>
          </p:cNvPicPr>
          <p:nvPr/>
        </p:nvPicPr>
        <p:blipFill>
          <a:blip r:embed="rId3"/>
          <a:stretch>
            <a:fillRect/>
          </a:stretch>
        </p:blipFill>
        <p:spPr>
          <a:xfrm>
            <a:off x="3487519" y="1612138"/>
            <a:ext cx="5155106" cy="243426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1202482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0" name="Google Shape;1700;p76"/>
          <p:cNvGrpSpPr/>
          <p:nvPr/>
        </p:nvGrpSpPr>
        <p:grpSpPr>
          <a:xfrm>
            <a:off x="2427165" y="3091171"/>
            <a:ext cx="958293" cy="1041009"/>
            <a:chOff x="2427165" y="3091171"/>
            <a:chExt cx="958293" cy="1041009"/>
          </a:xfrm>
        </p:grpSpPr>
        <p:sp>
          <p:nvSpPr>
            <p:cNvPr id="1701" name="Google Shape;1701;p76"/>
            <p:cNvSpPr/>
            <p:nvPr/>
          </p:nvSpPr>
          <p:spPr>
            <a:xfrm>
              <a:off x="2770220" y="3407323"/>
              <a:ext cx="149322" cy="724856"/>
            </a:xfrm>
            <a:custGeom>
              <a:avLst/>
              <a:gdLst/>
              <a:ahLst/>
              <a:cxnLst/>
              <a:rect l="l" t="t" r="r" b="b"/>
              <a:pathLst>
                <a:path w="5134" h="24922" extrusionOk="0">
                  <a:moveTo>
                    <a:pt x="3131" y="1"/>
                  </a:moveTo>
                  <a:lnTo>
                    <a:pt x="3131" y="7725"/>
                  </a:lnTo>
                  <a:cubicBezTo>
                    <a:pt x="3131" y="9794"/>
                    <a:pt x="1" y="10316"/>
                    <a:pt x="1" y="12924"/>
                  </a:cubicBezTo>
                  <a:lnTo>
                    <a:pt x="1" y="21624"/>
                  </a:lnTo>
                  <a:lnTo>
                    <a:pt x="1" y="21775"/>
                  </a:lnTo>
                  <a:cubicBezTo>
                    <a:pt x="86" y="23206"/>
                    <a:pt x="1044" y="22701"/>
                    <a:pt x="1044" y="23643"/>
                  </a:cubicBezTo>
                  <a:cubicBezTo>
                    <a:pt x="1044" y="24619"/>
                    <a:pt x="1" y="24922"/>
                    <a:pt x="1" y="24922"/>
                  </a:cubicBezTo>
                  <a:lnTo>
                    <a:pt x="4746" y="24922"/>
                  </a:lnTo>
                  <a:lnTo>
                    <a:pt x="3400" y="24433"/>
                  </a:lnTo>
                  <a:lnTo>
                    <a:pt x="3400" y="23374"/>
                  </a:lnTo>
                  <a:cubicBezTo>
                    <a:pt x="3400" y="21775"/>
                    <a:pt x="1869" y="22566"/>
                    <a:pt x="1836" y="20076"/>
                  </a:cubicBezTo>
                  <a:lnTo>
                    <a:pt x="1836" y="13597"/>
                  </a:lnTo>
                  <a:cubicBezTo>
                    <a:pt x="1836" y="12352"/>
                    <a:pt x="5134" y="10905"/>
                    <a:pt x="5134" y="7506"/>
                  </a:cubicBezTo>
                  <a:lnTo>
                    <a:pt x="513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76"/>
            <p:cNvSpPr/>
            <p:nvPr/>
          </p:nvSpPr>
          <p:spPr>
            <a:xfrm>
              <a:off x="2890631" y="3414187"/>
              <a:ext cx="177186" cy="145861"/>
            </a:xfrm>
            <a:custGeom>
              <a:avLst/>
              <a:gdLst/>
              <a:ahLst/>
              <a:cxnLst/>
              <a:rect l="l" t="t" r="r" b="b"/>
              <a:pathLst>
                <a:path w="6092" h="5015" extrusionOk="0">
                  <a:moveTo>
                    <a:pt x="5133" y="0"/>
                  </a:moveTo>
                  <a:cubicBezTo>
                    <a:pt x="5066" y="0"/>
                    <a:pt x="5014" y="18"/>
                    <a:pt x="4965" y="34"/>
                  </a:cubicBezTo>
                  <a:cubicBezTo>
                    <a:pt x="4662" y="186"/>
                    <a:pt x="4476" y="691"/>
                    <a:pt x="4476" y="691"/>
                  </a:cubicBezTo>
                  <a:cubicBezTo>
                    <a:pt x="4308" y="2996"/>
                    <a:pt x="1346" y="4577"/>
                    <a:pt x="0" y="4712"/>
                  </a:cubicBezTo>
                  <a:lnTo>
                    <a:pt x="337" y="5015"/>
                  </a:lnTo>
                  <a:cubicBezTo>
                    <a:pt x="337" y="5015"/>
                    <a:pt x="556" y="5015"/>
                    <a:pt x="926" y="4965"/>
                  </a:cubicBezTo>
                  <a:cubicBezTo>
                    <a:pt x="1633" y="4846"/>
                    <a:pt x="2894" y="4544"/>
                    <a:pt x="4005" y="3652"/>
                  </a:cubicBezTo>
                  <a:cubicBezTo>
                    <a:pt x="5654" y="2322"/>
                    <a:pt x="6091" y="337"/>
                    <a:pt x="6091" y="337"/>
                  </a:cubicBezTo>
                  <a:cubicBezTo>
                    <a:pt x="6091" y="337"/>
                    <a:pt x="5519" y="0"/>
                    <a:pt x="51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76"/>
            <p:cNvSpPr/>
            <p:nvPr/>
          </p:nvSpPr>
          <p:spPr>
            <a:xfrm>
              <a:off x="2687997" y="3361340"/>
              <a:ext cx="192397" cy="146036"/>
            </a:xfrm>
            <a:custGeom>
              <a:avLst/>
              <a:gdLst/>
              <a:ahLst/>
              <a:cxnLst/>
              <a:rect l="l" t="t" r="r" b="b"/>
              <a:pathLst>
                <a:path w="6615" h="5021" extrusionOk="0">
                  <a:moveTo>
                    <a:pt x="1" y="0"/>
                  </a:moveTo>
                  <a:cubicBezTo>
                    <a:pt x="1" y="0"/>
                    <a:pt x="1616" y="3450"/>
                    <a:pt x="3485" y="4409"/>
                  </a:cubicBezTo>
                  <a:cubicBezTo>
                    <a:pt x="4416" y="4897"/>
                    <a:pt x="5192" y="5021"/>
                    <a:pt x="5742" y="5021"/>
                  </a:cubicBezTo>
                  <a:cubicBezTo>
                    <a:pt x="5818" y="5021"/>
                    <a:pt x="5890" y="5019"/>
                    <a:pt x="5958" y="5014"/>
                  </a:cubicBezTo>
                  <a:cubicBezTo>
                    <a:pt x="6379" y="4981"/>
                    <a:pt x="6614" y="4897"/>
                    <a:pt x="6614" y="4897"/>
                  </a:cubicBezTo>
                  <a:lnTo>
                    <a:pt x="6614" y="4409"/>
                  </a:lnTo>
                  <a:cubicBezTo>
                    <a:pt x="6614" y="4409"/>
                    <a:pt x="6516" y="4537"/>
                    <a:pt x="6190" y="4537"/>
                  </a:cubicBezTo>
                  <a:cubicBezTo>
                    <a:pt x="6090" y="4537"/>
                    <a:pt x="5969" y="4525"/>
                    <a:pt x="5823" y="4493"/>
                  </a:cubicBezTo>
                  <a:cubicBezTo>
                    <a:pt x="5437" y="4409"/>
                    <a:pt x="4847" y="4173"/>
                    <a:pt x="4006" y="3668"/>
                  </a:cubicBezTo>
                  <a:cubicBezTo>
                    <a:pt x="1836" y="2340"/>
                    <a:pt x="2172" y="0"/>
                    <a:pt x="21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76"/>
            <p:cNvSpPr/>
            <p:nvPr/>
          </p:nvSpPr>
          <p:spPr>
            <a:xfrm>
              <a:off x="2427165" y="3091171"/>
              <a:ext cx="958293" cy="347042"/>
            </a:xfrm>
            <a:custGeom>
              <a:avLst/>
              <a:gdLst/>
              <a:ahLst/>
              <a:cxnLst/>
              <a:rect l="l" t="t" r="r" b="b"/>
              <a:pathLst>
                <a:path w="32948" h="11932" extrusionOk="0">
                  <a:moveTo>
                    <a:pt x="4392" y="1"/>
                  </a:moveTo>
                  <a:cubicBezTo>
                    <a:pt x="2794" y="1"/>
                    <a:pt x="421" y="808"/>
                    <a:pt x="51" y="4005"/>
                  </a:cubicBezTo>
                  <a:cubicBezTo>
                    <a:pt x="17" y="4275"/>
                    <a:pt x="1" y="4561"/>
                    <a:pt x="1" y="4880"/>
                  </a:cubicBezTo>
                  <a:cubicBezTo>
                    <a:pt x="1" y="8061"/>
                    <a:pt x="2525" y="8667"/>
                    <a:pt x="2525" y="8667"/>
                  </a:cubicBezTo>
                  <a:cubicBezTo>
                    <a:pt x="2525" y="8667"/>
                    <a:pt x="2676" y="11106"/>
                    <a:pt x="6395" y="11106"/>
                  </a:cubicBezTo>
                  <a:cubicBezTo>
                    <a:pt x="10131" y="11106"/>
                    <a:pt x="10534" y="10130"/>
                    <a:pt x="10534" y="10130"/>
                  </a:cubicBezTo>
                  <a:cubicBezTo>
                    <a:pt x="10534" y="10130"/>
                    <a:pt x="11493" y="11932"/>
                    <a:pt x="14926" y="11932"/>
                  </a:cubicBezTo>
                  <a:lnTo>
                    <a:pt x="21623" y="11932"/>
                  </a:lnTo>
                  <a:cubicBezTo>
                    <a:pt x="23103" y="11932"/>
                    <a:pt x="24248" y="11308"/>
                    <a:pt x="24248" y="11308"/>
                  </a:cubicBezTo>
                  <a:lnTo>
                    <a:pt x="31079" y="11308"/>
                  </a:lnTo>
                  <a:cubicBezTo>
                    <a:pt x="32122" y="11308"/>
                    <a:pt x="32948" y="10736"/>
                    <a:pt x="32863" y="9289"/>
                  </a:cubicBezTo>
                  <a:cubicBezTo>
                    <a:pt x="32779" y="7826"/>
                    <a:pt x="31299" y="7438"/>
                    <a:pt x="31299" y="7438"/>
                  </a:cubicBezTo>
                  <a:cubicBezTo>
                    <a:pt x="31299" y="7438"/>
                    <a:pt x="30675" y="4578"/>
                    <a:pt x="28925" y="4393"/>
                  </a:cubicBezTo>
                  <a:lnTo>
                    <a:pt x="24719" y="4393"/>
                  </a:lnTo>
                  <a:cubicBezTo>
                    <a:pt x="24719" y="4393"/>
                    <a:pt x="24416" y="2105"/>
                    <a:pt x="22464" y="2105"/>
                  </a:cubicBezTo>
                  <a:lnTo>
                    <a:pt x="18106" y="2105"/>
                  </a:lnTo>
                  <a:cubicBezTo>
                    <a:pt x="18106" y="2105"/>
                    <a:pt x="18190" y="1"/>
                    <a:pt x="143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5" name="Google Shape;1705;p76"/>
          <p:cNvGrpSpPr/>
          <p:nvPr/>
        </p:nvGrpSpPr>
        <p:grpSpPr>
          <a:xfrm>
            <a:off x="501375" y="2643875"/>
            <a:ext cx="1990425" cy="1427635"/>
            <a:chOff x="501375" y="2643875"/>
            <a:chExt cx="1990425" cy="1427635"/>
          </a:xfrm>
        </p:grpSpPr>
        <p:sp>
          <p:nvSpPr>
            <p:cNvPr id="1706" name="Google Shape;1706;p76"/>
            <p:cNvSpPr/>
            <p:nvPr/>
          </p:nvSpPr>
          <p:spPr>
            <a:xfrm>
              <a:off x="1006926" y="3031459"/>
              <a:ext cx="925019" cy="1040051"/>
            </a:xfrm>
            <a:custGeom>
              <a:avLst/>
              <a:gdLst/>
              <a:ahLst/>
              <a:cxnLst/>
              <a:rect l="l" t="t" r="r" b="b"/>
              <a:pathLst>
                <a:path w="31804" h="35759" extrusionOk="0">
                  <a:moveTo>
                    <a:pt x="3483" y="1"/>
                  </a:moveTo>
                  <a:lnTo>
                    <a:pt x="1" y="1364"/>
                  </a:lnTo>
                  <a:cubicBezTo>
                    <a:pt x="203" y="2542"/>
                    <a:pt x="623" y="3451"/>
                    <a:pt x="1161" y="4174"/>
                  </a:cubicBezTo>
                  <a:cubicBezTo>
                    <a:pt x="1683" y="4898"/>
                    <a:pt x="2323" y="5437"/>
                    <a:pt x="2996" y="5857"/>
                  </a:cubicBezTo>
                  <a:cubicBezTo>
                    <a:pt x="3382" y="6092"/>
                    <a:pt x="3786" y="6312"/>
                    <a:pt x="4174" y="6496"/>
                  </a:cubicBezTo>
                  <a:cubicBezTo>
                    <a:pt x="4224" y="6513"/>
                    <a:pt x="4291" y="6547"/>
                    <a:pt x="4342" y="6563"/>
                  </a:cubicBezTo>
                  <a:cubicBezTo>
                    <a:pt x="6092" y="7371"/>
                    <a:pt x="7270" y="8246"/>
                    <a:pt x="7674" y="10265"/>
                  </a:cubicBezTo>
                  <a:cubicBezTo>
                    <a:pt x="7707" y="10451"/>
                    <a:pt x="7757" y="10635"/>
                    <a:pt x="7842" y="10821"/>
                  </a:cubicBezTo>
                  <a:cubicBezTo>
                    <a:pt x="8078" y="11308"/>
                    <a:pt x="8448" y="11797"/>
                    <a:pt x="8919" y="12268"/>
                  </a:cubicBezTo>
                  <a:cubicBezTo>
                    <a:pt x="9541" y="12890"/>
                    <a:pt x="10332" y="13462"/>
                    <a:pt x="11122" y="13985"/>
                  </a:cubicBezTo>
                  <a:cubicBezTo>
                    <a:pt x="11863" y="14489"/>
                    <a:pt x="12637" y="14927"/>
                    <a:pt x="13276" y="15297"/>
                  </a:cubicBezTo>
                  <a:cubicBezTo>
                    <a:pt x="15329" y="16509"/>
                    <a:pt x="18174" y="19302"/>
                    <a:pt x="19132" y="23154"/>
                  </a:cubicBezTo>
                  <a:cubicBezTo>
                    <a:pt x="19755" y="25678"/>
                    <a:pt x="20125" y="28876"/>
                    <a:pt x="20159" y="31215"/>
                  </a:cubicBezTo>
                  <a:cubicBezTo>
                    <a:pt x="20193" y="32443"/>
                    <a:pt x="20108" y="33436"/>
                    <a:pt x="19924" y="33957"/>
                  </a:cubicBezTo>
                  <a:cubicBezTo>
                    <a:pt x="19654" y="34698"/>
                    <a:pt x="19049" y="35321"/>
                    <a:pt x="18510" y="35758"/>
                  </a:cubicBezTo>
                  <a:lnTo>
                    <a:pt x="28420" y="35758"/>
                  </a:lnTo>
                  <a:cubicBezTo>
                    <a:pt x="27377" y="35287"/>
                    <a:pt x="26048" y="34327"/>
                    <a:pt x="25678" y="32528"/>
                  </a:cubicBezTo>
                  <a:cubicBezTo>
                    <a:pt x="25055" y="29398"/>
                    <a:pt x="23154" y="21876"/>
                    <a:pt x="24348" y="19789"/>
                  </a:cubicBezTo>
                  <a:cubicBezTo>
                    <a:pt x="25526" y="17703"/>
                    <a:pt x="26957" y="17787"/>
                    <a:pt x="27193" y="14977"/>
                  </a:cubicBezTo>
                  <a:cubicBezTo>
                    <a:pt x="27428" y="12183"/>
                    <a:pt x="26553" y="9374"/>
                    <a:pt x="27983" y="8582"/>
                  </a:cubicBezTo>
                  <a:cubicBezTo>
                    <a:pt x="28741" y="8145"/>
                    <a:pt x="29616" y="7741"/>
                    <a:pt x="30305" y="7102"/>
                  </a:cubicBezTo>
                  <a:cubicBezTo>
                    <a:pt x="30507" y="6917"/>
                    <a:pt x="30675" y="6732"/>
                    <a:pt x="30843" y="6513"/>
                  </a:cubicBezTo>
                  <a:cubicBezTo>
                    <a:pt x="31180" y="6042"/>
                    <a:pt x="31433" y="5470"/>
                    <a:pt x="31534" y="4730"/>
                  </a:cubicBezTo>
                  <a:cubicBezTo>
                    <a:pt x="31803" y="2794"/>
                    <a:pt x="31617" y="1533"/>
                    <a:pt x="31550" y="1163"/>
                  </a:cubicBezTo>
                  <a:cubicBezTo>
                    <a:pt x="31550" y="1078"/>
                    <a:pt x="31534" y="1044"/>
                    <a:pt x="31534" y="1044"/>
                  </a:cubicBezTo>
                  <a:lnTo>
                    <a:pt x="29952" y="1044"/>
                  </a:lnTo>
                  <a:cubicBezTo>
                    <a:pt x="29952" y="1044"/>
                    <a:pt x="30473" y="2677"/>
                    <a:pt x="30020" y="4124"/>
                  </a:cubicBezTo>
                  <a:cubicBezTo>
                    <a:pt x="29919" y="4427"/>
                    <a:pt x="29784" y="4712"/>
                    <a:pt x="29582" y="4982"/>
                  </a:cubicBezTo>
                  <a:cubicBezTo>
                    <a:pt x="29497" y="5083"/>
                    <a:pt x="29414" y="5201"/>
                    <a:pt x="29329" y="5284"/>
                  </a:cubicBezTo>
                  <a:lnTo>
                    <a:pt x="29044" y="5571"/>
                  </a:lnTo>
                  <a:cubicBezTo>
                    <a:pt x="28925" y="5688"/>
                    <a:pt x="28791" y="5807"/>
                    <a:pt x="28673" y="5924"/>
                  </a:cubicBezTo>
                  <a:cubicBezTo>
                    <a:pt x="28303" y="6260"/>
                    <a:pt x="27949" y="6563"/>
                    <a:pt x="27646" y="6816"/>
                  </a:cubicBezTo>
                  <a:cubicBezTo>
                    <a:pt x="26940" y="7388"/>
                    <a:pt x="26468" y="7691"/>
                    <a:pt x="26468" y="7691"/>
                  </a:cubicBezTo>
                  <a:cubicBezTo>
                    <a:pt x="26468" y="7691"/>
                    <a:pt x="26350" y="7812"/>
                    <a:pt x="26184" y="7812"/>
                  </a:cubicBezTo>
                  <a:cubicBezTo>
                    <a:pt x="25944" y="7812"/>
                    <a:pt x="25604" y="7560"/>
                    <a:pt x="25375" y="6328"/>
                  </a:cubicBezTo>
                  <a:cubicBezTo>
                    <a:pt x="24972" y="4241"/>
                    <a:pt x="26318" y="2256"/>
                    <a:pt x="26318" y="2256"/>
                  </a:cubicBezTo>
                  <a:lnTo>
                    <a:pt x="24972" y="1448"/>
                  </a:lnTo>
                  <a:cubicBezTo>
                    <a:pt x="24972" y="1448"/>
                    <a:pt x="23861" y="3215"/>
                    <a:pt x="24029" y="5284"/>
                  </a:cubicBezTo>
                  <a:cubicBezTo>
                    <a:pt x="24180" y="7371"/>
                    <a:pt x="25443" y="8970"/>
                    <a:pt x="25443" y="8970"/>
                  </a:cubicBezTo>
                  <a:cubicBezTo>
                    <a:pt x="25443" y="8970"/>
                    <a:pt x="25914" y="10467"/>
                    <a:pt x="26048" y="12150"/>
                  </a:cubicBezTo>
                  <a:cubicBezTo>
                    <a:pt x="26149" y="13278"/>
                    <a:pt x="26098" y="14489"/>
                    <a:pt x="25678" y="15380"/>
                  </a:cubicBezTo>
                  <a:cubicBezTo>
                    <a:pt x="24651" y="17619"/>
                    <a:pt x="22279" y="18510"/>
                    <a:pt x="22279" y="18510"/>
                  </a:cubicBezTo>
                  <a:lnTo>
                    <a:pt x="22228" y="18409"/>
                  </a:lnTo>
                  <a:cubicBezTo>
                    <a:pt x="21943" y="17871"/>
                    <a:pt x="20444" y="15179"/>
                    <a:pt x="18813" y="14102"/>
                  </a:cubicBezTo>
                  <a:cubicBezTo>
                    <a:pt x="16996" y="12908"/>
                    <a:pt x="12805" y="10821"/>
                    <a:pt x="12401" y="10417"/>
                  </a:cubicBezTo>
                  <a:cubicBezTo>
                    <a:pt x="12251" y="10265"/>
                    <a:pt x="12318" y="10063"/>
                    <a:pt x="12469" y="9727"/>
                  </a:cubicBezTo>
                  <a:cubicBezTo>
                    <a:pt x="12587" y="9475"/>
                    <a:pt x="12755" y="9155"/>
                    <a:pt x="12940" y="8735"/>
                  </a:cubicBezTo>
                  <a:cubicBezTo>
                    <a:pt x="13159" y="8230"/>
                    <a:pt x="13411" y="7573"/>
                    <a:pt x="13597" y="6732"/>
                  </a:cubicBezTo>
                  <a:cubicBezTo>
                    <a:pt x="13597" y="6698"/>
                    <a:pt x="13613" y="6664"/>
                    <a:pt x="13613" y="6631"/>
                  </a:cubicBezTo>
                  <a:cubicBezTo>
                    <a:pt x="13714" y="6159"/>
                    <a:pt x="13781" y="5655"/>
                    <a:pt x="13848" y="5100"/>
                  </a:cubicBezTo>
                  <a:cubicBezTo>
                    <a:pt x="13866" y="4831"/>
                    <a:pt x="13900" y="4544"/>
                    <a:pt x="13916" y="4275"/>
                  </a:cubicBezTo>
                  <a:cubicBezTo>
                    <a:pt x="13949" y="3821"/>
                    <a:pt x="13967" y="3366"/>
                    <a:pt x="13983" y="2929"/>
                  </a:cubicBezTo>
                  <a:cubicBezTo>
                    <a:pt x="14001" y="2491"/>
                    <a:pt x="14001" y="2071"/>
                    <a:pt x="14017" y="1701"/>
                  </a:cubicBezTo>
                  <a:cubicBezTo>
                    <a:pt x="14017" y="708"/>
                    <a:pt x="13983" y="1"/>
                    <a:pt x="13983" y="1"/>
                  </a:cubicBezTo>
                  <a:lnTo>
                    <a:pt x="12722" y="1"/>
                  </a:lnTo>
                  <a:cubicBezTo>
                    <a:pt x="12722" y="1"/>
                    <a:pt x="12805" y="741"/>
                    <a:pt x="12805" y="1751"/>
                  </a:cubicBezTo>
                  <a:cubicBezTo>
                    <a:pt x="12823" y="1986"/>
                    <a:pt x="12805" y="2239"/>
                    <a:pt x="12805" y="2509"/>
                  </a:cubicBezTo>
                  <a:cubicBezTo>
                    <a:pt x="12805" y="2861"/>
                    <a:pt x="12789" y="3215"/>
                    <a:pt x="12755" y="3568"/>
                  </a:cubicBezTo>
                  <a:cubicBezTo>
                    <a:pt x="12722" y="3956"/>
                    <a:pt x="12671" y="4342"/>
                    <a:pt x="12587" y="4712"/>
                  </a:cubicBezTo>
                  <a:cubicBezTo>
                    <a:pt x="12570" y="4881"/>
                    <a:pt x="12536" y="5049"/>
                    <a:pt x="12486" y="5217"/>
                  </a:cubicBezTo>
                  <a:cubicBezTo>
                    <a:pt x="12385" y="5587"/>
                    <a:pt x="12267" y="5957"/>
                    <a:pt x="12132" y="6312"/>
                  </a:cubicBezTo>
                  <a:cubicBezTo>
                    <a:pt x="12015" y="6631"/>
                    <a:pt x="11880" y="6933"/>
                    <a:pt x="11728" y="7220"/>
                  </a:cubicBezTo>
                  <a:cubicBezTo>
                    <a:pt x="11174" y="8364"/>
                    <a:pt x="10584" y="9138"/>
                    <a:pt x="10584" y="9138"/>
                  </a:cubicBezTo>
                  <a:lnTo>
                    <a:pt x="10584" y="8919"/>
                  </a:lnTo>
                  <a:cubicBezTo>
                    <a:pt x="10534" y="8331"/>
                    <a:pt x="10247" y="6547"/>
                    <a:pt x="8699" y="5688"/>
                  </a:cubicBezTo>
                  <a:cubicBezTo>
                    <a:pt x="6799" y="4645"/>
                    <a:pt x="5132" y="4813"/>
                    <a:pt x="4342" y="3602"/>
                  </a:cubicBezTo>
                  <a:cubicBezTo>
                    <a:pt x="3550" y="2408"/>
                    <a:pt x="3483" y="1"/>
                    <a:pt x="3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76"/>
            <p:cNvSpPr/>
            <p:nvPr/>
          </p:nvSpPr>
          <p:spPr>
            <a:xfrm>
              <a:off x="1442500" y="2643875"/>
              <a:ext cx="1049300" cy="519284"/>
            </a:xfrm>
            <a:custGeom>
              <a:avLst/>
              <a:gdLst/>
              <a:ahLst/>
              <a:cxnLst/>
              <a:rect l="l" t="t" r="r" b="b"/>
              <a:pathLst>
                <a:path w="36077" h="17854" extrusionOk="0">
                  <a:moveTo>
                    <a:pt x="9440" y="0"/>
                  </a:moveTo>
                  <a:cubicBezTo>
                    <a:pt x="3702" y="0"/>
                    <a:pt x="1347" y="2743"/>
                    <a:pt x="488" y="5739"/>
                  </a:cubicBezTo>
                  <a:cubicBezTo>
                    <a:pt x="34" y="7336"/>
                    <a:pt x="0" y="8986"/>
                    <a:pt x="118" y="10349"/>
                  </a:cubicBezTo>
                  <a:cubicBezTo>
                    <a:pt x="236" y="12065"/>
                    <a:pt x="589" y="13293"/>
                    <a:pt x="589" y="13293"/>
                  </a:cubicBezTo>
                  <a:cubicBezTo>
                    <a:pt x="589" y="13293"/>
                    <a:pt x="993" y="15936"/>
                    <a:pt x="3988" y="15936"/>
                  </a:cubicBezTo>
                  <a:lnTo>
                    <a:pt x="9440" y="15936"/>
                  </a:lnTo>
                  <a:cubicBezTo>
                    <a:pt x="9440" y="15936"/>
                    <a:pt x="10550" y="17854"/>
                    <a:pt x="12452" y="17854"/>
                  </a:cubicBezTo>
                  <a:lnTo>
                    <a:pt x="21068" y="17854"/>
                  </a:lnTo>
                  <a:cubicBezTo>
                    <a:pt x="25813" y="17854"/>
                    <a:pt x="26199" y="15128"/>
                    <a:pt x="28808" y="15128"/>
                  </a:cubicBezTo>
                  <a:cubicBezTo>
                    <a:pt x="29058" y="15128"/>
                    <a:pt x="29328" y="15131"/>
                    <a:pt x="29610" y="15131"/>
                  </a:cubicBezTo>
                  <a:cubicBezTo>
                    <a:pt x="32268" y="15131"/>
                    <a:pt x="36077" y="14870"/>
                    <a:pt x="36077" y="9440"/>
                  </a:cubicBezTo>
                  <a:cubicBezTo>
                    <a:pt x="36077" y="9019"/>
                    <a:pt x="36043" y="8649"/>
                    <a:pt x="35959" y="8312"/>
                  </a:cubicBezTo>
                  <a:cubicBezTo>
                    <a:pt x="35622" y="6764"/>
                    <a:pt x="34596" y="6058"/>
                    <a:pt x="33300" y="5705"/>
                  </a:cubicBezTo>
                  <a:cubicBezTo>
                    <a:pt x="30843" y="5032"/>
                    <a:pt x="27462" y="5687"/>
                    <a:pt x="26284" y="4476"/>
                  </a:cubicBezTo>
                  <a:cubicBezTo>
                    <a:pt x="24348" y="2524"/>
                    <a:pt x="19015" y="2239"/>
                    <a:pt x="19015" y="2239"/>
                  </a:cubicBezTo>
                  <a:cubicBezTo>
                    <a:pt x="19015" y="2239"/>
                    <a:pt x="16558" y="0"/>
                    <a:pt x="94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76"/>
            <p:cNvSpPr/>
            <p:nvPr/>
          </p:nvSpPr>
          <p:spPr>
            <a:xfrm>
              <a:off x="501375" y="2680086"/>
              <a:ext cx="1231866" cy="446862"/>
            </a:xfrm>
            <a:custGeom>
              <a:avLst/>
              <a:gdLst/>
              <a:ahLst/>
              <a:cxnLst/>
              <a:rect l="l" t="t" r="r" b="b"/>
              <a:pathLst>
                <a:path w="42354" h="15364" extrusionOk="0">
                  <a:moveTo>
                    <a:pt x="34647" y="0"/>
                  </a:moveTo>
                  <a:cubicBezTo>
                    <a:pt x="34512" y="0"/>
                    <a:pt x="34394" y="18"/>
                    <a:pt x="34277" y="18"/>
                  </a:cubicBezTo>
                  <a:cubicBezTo>
                    <a:pt x="29581" y="236"/>
                    <a:pt x="28605" y="2071"/>
                    <a:pt x="28605" y="2071"/>
                  </a:cubicBezTo>
                  <a:lnTo>
                    <a:pt x="18258" y="2071"/>
                  </a:lnTo>
                  <a:cubicBezTo>
                    <a:pt x="13513" y="2071"/>
                    <a:pt x="12638" y="3518"/>
                    <a:pt x="12638" y="3518"/>
                  </a:cubicBezTo>
                  <a:cubicBezTo>
                    <a:pt x="12638" y="3518"/>
                    <a:pt x="10820" y="3285"/>
                    <a:pt x="8563" y="3285"/>
                  </a:cubicBezTo>
                  <a:cubicBezTo>
                    <a:pt x="4961" y="3285"/>
                    <a:pt x="238" y="3877"/>
                    <a:pt x="0" y="6950"/>
                  </a:cubicBezTo>
                  <a:lnTo>
                    <a:pt x="0" y="7135"/>
                  </a:lnTo>
                  <a:lnTo>
                    <a:pt x="0" y="7186"/>
                  </a:lnTo>
                  <a:cubicBezTo>
                    <a:pt x="0" y="12486"/>
                    <a:pt x="2288" y="12974"/>
                    <a:pt x="5772" y="12974"/>
                  </a:cubicBezTo>
                  <a:cubicBezTo>
                    <a:pt x="9239" y="12974"/>
                    <a:pt x="9086" y="14337"/>
                    <a:pt x="12250" y="14337"/>
                  </a:cubicBezTo>
                  <a:cubicBezTo>
                    <a:pt x="15413" y="14337"/>
                    <a:pt x="14926" y="15364"/>
                    <a:pt x="21336" y="15364"/>
                  </a:cubicBezTo>
                  <a:cubicBezTo>
                    <a:pt x="27259" y="15364"/>
                    <a:pt x="29397" y="13849"/>
                    <a:pt x="29397" y="13849"/>
                  </a:cubicBezTo>
                  <a:lnTo>
                    <a:pt x="36110" y="13849"/>
                  </a:lnTo>
                  <a:cubicBezTo>
                    <a:pt x="40149" y="13849"/>
                    <a:pt x="42354" y="12167"/>
                    <a:pt x="42354" y="8010"/>
                  </a:cubicBezTo>
                  <a:cubicBezTo>
                    <a:pt x="42354" y="3837"/>
                    <a:pt x="40772" y="0"/>
                    <a:pt x="35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3"/>
            <a:ext cx="4970033" cy="1992142"/>
          </a:xfrm>
          <a:prstGeom prst="rect">
            <a:avLst/>
          </a:prstGeom>
        </p:spPr>
        <p:txBody>
          <a:bodyPr spcFirstLastPara="1" wrap="square" lIns="91425" tIns="91425" rIns="91425" bIns="91425" anchor="t" anchorCtr="0">
            <a:noAutofit/>
          </a:bodyPr>
          <a:lstStyle/>
          <a:p>
            <a:pPr marL="0" lvl="0" indent="0" algn="l"/>
            <a:endParaRPr lang="en-US" dirty="0"/>
          </a:p>
          <a:p>
            <a:pPr marL="0" lvl="0" indent="0" algn="l"/>
            <a:r>
              <a:rPr lang="en-US" sz="2400" b="1" dirty="0"/>
              <a:t>Statistics</a:t>
            </a:r>
          </a:p>
          <a:p>
            <a:pPr marL="0" lvl="0" indent="0" algn="l"/>
            <a:endParaRPr lang="en-US" sz="2400" b="1" dirty="0"/>
          </a:p>
          <a:p>
            <a:pPr marL="0" lvl="0" indent="0" algn="l"/>
            <a:r>
              <a:rPr lang="en-US" dirty="0"/>
              <a:t>According to Malaysia’s Department of Wildlife and National Parks (Perhilitan), in 2017, a total of 25 tapirs died after being hit by vehicles. </a:t>
            </a:r>
          </a:p>
          <a:p>
            <a:pPr marL="0" lvl="0" indent="0" algn="l"/>
            <a:endParaRPr lang="en-US" dirty="0"/>
          </a:p>
          <a:p>
            <a:pPr marL="0" lvl="0" indent="0" algn="l"/>
            <a:r>
              <a:rPr lang="en-US" dirty="0"/>
              <a:t>Statistics from Perhilitan show that 2,444 wild animals died as a result of roadkill from 2012 to 2017 despite signboards placed at areas known for wildlife crossings. The rampant hit-and-run cases involving Malayan tapirs have even garnered the attention of local politicians and non-governmental organisations (NGOs). </a:t>
            </a:r>
          </a:p>
        </p:txBody>
      </p:sp>
    </p:spTree>
    <p:extLst>
      <p:ext uri="{BB962C8B-B14F-4D97-AF65-F5344CB8AC3E}">
        <p14:creationId xmlns:p14="http://schemas.microsoft.com/office/powerpoint/2010/main" val="9906220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0" name="Google Shape;1700;p76"/>
          <p:cNvGrpSpPr/>
          <p:nvPr/>
        </p:nvGrpSpPr>
        <p:grpSpPr>
          <a:xfrm>
            <a:off x="2427165" y="3091171"/>
            <a:ext cx="958293" cy="1041009"/>
            <a:chOff x="2427165" y="3091171"/>
            <a:chExt cx="958293" cy="1041009"/>
          </a:xfrm>
        </p:grpSpPr>
        <p:sp>
          <p:nvSpPr>
            <p:cNvPr id="1701" name="Google Shape;1701;p76"/>
            <p:cNvSpPr/>
            <p:nvPr/>
          </p:nvSpPr>
          <p:spPr>
            <a:xfrm>
              <a:off x="2770220" y="3407323"/>
              <a:ext cx="149322" cy="724856"/>
            </a:xfrm>
            <a:custGeom>
              <a:avLst/>
              <a:gdLst/>
              <a:ahLst/>
              <a:cxnLst/>
              <a:rect l="l" t="t" r="r" b="b"/>
              <a:pathLst>
                <a:path w="5134" h="24922" extrusionOk="0">
                  <a:moveTo>
                    <a:pt x="3131" y="1"/>
                  </a:moveTo>
                  <a:lnTo>
                    <a:pt x="3131" y="7725"/>
                  </a:lnTo>
                  <a:cubicBezTo>
                    <a:pt x="3131" y="9794"/>
                    <a:pt x="1" y="10316"/>
                    <a:pt x="1" y="12924"/>
                  </a:cubicBezTo>
                  <a:lnTo>
                    <a:pt x="1" y="21624"/>
                  </a:lnTo>
                  <a:lnTo>
                    <a:pt x="1" y="21775"/>
                  </a:lnTo>
                  <a:cubicBezTo>
                    <a:pt x="86" y="23206"/>
                    <a:pt x="1044" y="22701"/>
                    <a:pt x="1044" y="23643"/>
                  </a:cubicBezTo>
                  <a:cubicBezTo>
                    <a:pt x="1044" y="24619"/>
                    <a:pt x="1" y="24922"/>
                    <a:pt x="1" y="24922"/>
                  </a:cubicBezTo>
                  <a:lnTo>
                    <a:pt x="4746" y="24922"/>
                  </a:lnTo>
                  <a:lnTo>
                    <a:pt x="3400" y="24433"/>
                  </a:lnTo>
                  <a:lnTo>
                    <a:pt x="3400" y="23374"/>
                  </a:lnTo>
                  <a:cubicBezTo>
                    <a:pt x="3400" y="21775"/>
                    <a:pt x="1869" y="22566"/>
                    <a:pt x="1836" y="20076"/>
                  </a:cubicBezTo>
                  <a:lnTo>
                    <a:pt x="1836" y="13597"/>
                  </a:lnTo>
                  <a:cubicBezTo>
                    <a:pt x="1836" y="12352"/>
                    <a:pt x="5134" y="10905"/>
                    <a:pt x="5134" y="7506"/>
                  </a:cubicBezTo>
                  <a:lnTo>
                    <a:pt x="513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76"/>
            <p:cNvSpPr/>
            <p:nvPr/>
          </p:nvSpPr>
          <p:spPr>
            <a:xfrm>
              <a:off x="2890631" y="3414187"/>
              <a:ext cx="177186" cy="145861"/>
            </a:xfrm>
            <a:custGeom>
              <a:avLst/>
              <a:gdLst/>
              <a:ahLst/>
              <a:cxnLst/>
              <a:rect l="l" t="t" r="r" b="b"/>
              <a:pathLst>
                <a:path w="6092" h="5015" extrusionOk="0">
                  <a:moveTo>
                    <a:pt x="5133" y="0"/>
                  </a:moveTo>
                  <a:cubicBezTo>
                    <a:pt x="5066" y="0"/>
                    <a:pt x="5014" y="18"/>
                    <a:pt x="4965" y="34"/>
                  </a:cubicBezTo>
                  <a:cubicBezTo>
                    <a:pt x="4662" y="186"/>
                    <a:pt x="4476" y="691"/>
                    <a:pt x="4476" y="691"/>
                  </a:cubicBezTo>
                  <a:cubicBezTo>
                    <a:pt x="4308" y="2996"/>
                    <a:pt x="1346" y="4577"/>
                    <a:pt x="0" y="4712"/>
                  </a:cubicBezTo>
                  <a:lnTo>
                    <a:pt x="337" y="5015"/>
                  </a:lnTo>
                  <a:cubicBezTo>
                    <a:pt x="337" y="5015"/>
                    <a:pt x="556" y="5015"/>
                    <a:pt x="926" y="4965"/>
                  </a:cubicBezTo>
                  <a:cubicBezTo>
                    <a:pt x="1633" y="4846"/>
                    <a:pt x="2894" y="4544"/>
                    <a:pt x="4005" y="3652"/>
                  </a:cubicBezTo>
                  <a:cubicBezTo>
                    <a:pt x="5654" y="2322"/>
                    <a:pt x="6091" y="337"/>
                    <a:pt x="6091" y="337"/>
                  </a:cubicBezTo>
                  <a:cubicBezTo>
                    <a:pt x="6091" y="337"/>
                    <a:pt x="5519" y="0"/>
                    <a:pt x="51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76"/>
            <p:cNvSpPr/>
            <p:nvPr/>
          </p:nvSpPr>
          <p:spPr>
            <a:xfrm>
              <a:off x="2687997" y="3361340"/>
              <a:ext cx="192397" cy="146036"/>
            </a:xfrm>
            <a:custGeom>
              <a:avLst/>
              <a:gdLst/>
              <a:ahLst/>
              <a:cxnLst/>
              <a:rect l="l" t="t" r="r" b="b"/>
              <a:pathLst>
                <a:path w="6615" h="5021" extrusionOk="0">
                  <a:moveTo>
                    <a:pt x="1" y="0"/>
                  </a:moveTo>
                  <a:cubicBezTo>
                    <a:pt x="1" y="0"/>
                    <a:pt x="1616" y="3450"/>
                    <a:pt x="3485" y="4409"/>
                  </a:cubicBezTo>
                  <a:cubicBezTo>
                    <a:pt x="4416" y="4897"/>
                    <a:pt x="5192" y="5021"/>
                    <a:pt x="5742" y="5021"/>
                  </a:cubicBezTo>
                  <a:cubicBezTo>
                    <a:pt x="5818" y="5021"/>
                    <a:pt x="5890" y="5019"/>
                    <a:pt x="5958" y="5014"/>
                  </a:cubicBezTo>
                  <a:cubicBezTo>
                    <a:pt x="6379" y="4981"/>
                    <a:pt x="6614" y="4897"/>
                    <a:pt x="6614" y="4897"/>
                  </a:cubicBezTo>
                  <a:lnTo>
                    <a:pt x="6614" y="4409"/>
                  </a:lnTo>
                  <a:cubicBezTo>
                    <a:pt x="6614" y="4409"/>
                    <a:pt x="6516" y="4537"/>
                    <a:pt x="6190" y="4537"/>
                  </a:cubicBezTo>
                  <a:cubicBezTo>
                    <a:pt x="6090" y="4537"/>
                    <a:pt x="5969" y="4525"/>
                    <a:pt x="5823" y="4493"/>
                  </a:cubicBezTo>
                  <a:cubicBezTo>
                    <a:pt x="5437" y="4409"/>
                    <a:pt x="4847" y="4173"/>
                    <a:pt x="4006" y="3668"/>
                  </a:cubicBezTo>
                  <a:cubicBezTo>
                    <a:pt x="1836" y="2340"/>
                    <a:pt x="2172" y="0"/>
                    <a:pt x="21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76"/>
            <p:cNvSpPr/>
            <p:nvPr/>
          </p:nvSpPr>
          <p:spPr>
            <a:xfrm>
              <a:off x="2427165" y="3091171"/>
              <a:ext cx="958293" cy="347042"/>
            </a:xfrm>
            <a:custGeom>
              <a:avLst/>
              <a:gdLst/>
              <a:ahLst/>
              <a:cxnLst/>
              <a:rect l="l" t="t" r="r" b="b"/>
              <a:pathLst>
                <a:path w="32948" h="11932" extrusionOk="0">
                  <a:moveTo>
                    <a:pt x="4392" y="1"/>
                  </a:moveTo>
                  <a:cubicBezTo>
                    <a:pt x="2794" y="1"/>
                    <a:pt x="421" y="808"/>
                    <a:pt x="51" y="4005"/>
                  </a:cubicBezTo>
                  <a:cubicBezTo>
                    <a:pt x="17" y="4275"/>
                    <a:pt x="1" y="4561"/>
                    <a:pt x="1" y="4880"/>
                  </a:cubicBezTo>
                  <a:cubicBezTo>
                    <a:pt x="1" y="8061"/>
                    <a:pt x="2525" y="8667"/>
                    <a:pt x="2525" y="8667"/>
                  </a:cubicBezTo>
                  <a:cubicBezTo>
                    <a:pt x="2525" y="8667"/>
                    <a:pt x="2676" y="11106"/>
                    <a:pt x="6395" y="11106"/>
                  </a:cubicBezTo>
                  <a:cubicBezTo>
                    <a:pt x="10131" y="11106"/>
                    <a:pt x="10534" y="10130"/>
                    <a:pt x="10534" y="10130"/>
                  </a:cubicBezTo>
                  <a:cubicBezTo>
                    <a:pt x="10534" y="10130"/>
                    <a:pt x="11493" y="11932"/>
                    <a:pt x="14926" y="11932"/>
                  </a:cubicBezTo>
                  <a:lnTo>
                    <a:pt x="21623" y="11932"/>
                  </a:lnTo>
                  <a:cubicBezTo>
                    <a:pt x="23103" y="11932"/>
                    <a:pt x="24248" y="11308"/>
                    <a:pt x="24248" y="11308"/>
                  </a:cubicBezTo>
                  <a:lnTo>
                    <a:pt x="31079" y="11308"/>
                  </a:lnTo>
                  <a:cubicBezTo>
                    <a:pt x="32122" y="11308"/>
                    <a:pt x="32948" y="10736"/>
                    <a:pt x="32863" y="9289"/>
                  </a:cubicBezTo>
                  <a:cubicBezTo>
                    <a:pt x="32779" y="7826"/>
                    <a:pt x="31299" y="7438"/>
                    <a:pt x="31299" y="7438"/>
                  </a:cubicBezTo>
                  <a:cubicBezTo>
                    <a:pt x="31299" y="7438"/>
                    <a:pt x="30675" y="4578"/>
                    <a:pt x="28925" y="4393"/>
                  </a:cubicBezTo>
                  <a:lnTo>
                    <a:pt x="24719" y="4393"/>
                  </a:lnTo>
                  <a:cubicBezTo>
                    <a:pt x="24719" y="4393"/>
                    <a:pt x="24416" y="2105"/>
                    <a:pt x="22464" y="2105"/>
                  </a:cubicBezTo>
                  <a:lnTo>
                    <a:pt x="18106" y="2105"/>
                  </a:lnTo>
                  <a:cubicBezTo>
                    <a:pt x="18106" y="2105"/>
                    <a:pt x="18190" y="1"/>
                    <a:pt x="143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5" name="Google Shape;1705;p76"/>
          <p:cNvGrpSpPr/>
          <p:nvPr/>
        </p:nvGrpSpPr>
        <p:grpSpPr>
          <a:xfrm>
            <a:off x="501375" y="2643875"/>
            <a:ext cx="1990425" cy="1427635"/>
            <a:chOff x="501375" y="2643875"/>
            <a:chExt cx="1990425" cy="1427635"/>
          </a:xfrm>
        </p:grpSpPr>
        <p:sp>
          <p:nvSpPr>
            <p:cNvPr id="1706" name="Google Shape;1706;p76"/>
            <p:cNvSpPr/>
            <p:nvPr/>
          </p:nvSpPr>
          <p:spPr>
            <a:xfrm>
              <a:off x="1006926" y="3031459"/>
              <a:ext cx="925019" cy="1040051"/>
            </a:xfrm>
            <a:custGeom>
              <a:avLst/>
              <a:gdLst/>
              <a:ahLst/>
              <a:cxnLst/>
              <a:rect l="l" t="t" r="r" b="b"/>
              <a:pathLst>
                <a:path w="31804" h="35759" extrusionOk="0">
                  <a:moveTo>
                    <a:pt x="3483" y="1"/>
                  </a:moveTo>
                  <a:lnTo>
                    <a:pt x="1" y="1364"/>
                  </a:lnTo>
                  <a:cubicBezTo>
                    <a:pt x="203" y="2542"/>
                    <a:pt x="623" y="3451"/>
                    <a:pt x="1161" y="4174"/>
                  </a:cubicBezTo>
                  <a:cubicBezTo>
                    <a:pt x="1683" y="4898"/>
                    <a:pt x="2323" y="5437"/>
                    <a:pt x="2996" y="5857"/>
                  </a:cubicBezTo>
                  <a:cubicBezTo>
                    <a:pt x="3382" y="6092"/>
                    <a:pt x="3786" y="6312"/>
                    <a:pt x="4174" y="6496"/>
                  </a:cubicBezTo>
                  <a:cubicBezTo>
                    <a:pt x="4224" y="6513"/>
                    <a:pt x="4291" y="6547"/>
                    <a:pt x="4342" y="6563"/>
                  </a:cubicBezTo>
                  <a:cubicBezTo>
                    <a:pt x="6092" y="7371"/>
                    <a:pt x="7270" y="8246"/>
                    <a:pt x="7674" y="10265"/>
                  </a:cubicBezTo>
                  <a:cubicBezTo>
                    <a:pt x="7707" y="10451"/>
                    <a:pt x="7757" y="10635"/>
                    <a:pt x="7842" y="10821"/>
                  </a:cubicBezTo>
                  <a:cubicBezTo>
                    <a:pt x="8078" y="11308"/>
                    <a:pt x="8448" y="11797"/>
                    <a:pt x="8919" y="12268"/>
                  </a:cubicBezTo>
                  <a:cubicBezTo>
                    <a:pt x="9541" y="12890"/>
                    <a:pt x="10332" y="13462"/>
                    <a:pt x="11122" y="13985"/>
                  </a:cubicBezTo>
                  <a:cubicBezTo>
                    <a:pt x="11863" y="14489"/>
                    <a:pt x="12637" y="14927"/>
                    <a:pt x="13276" y="15297"/>
                  </a:cubicBezTo>
                  <a:cubicBezTo>
                    <a:pt x="15329" y="16509"/>
                    <a:pt x="18174" y="19302"/>
                    <a:pt x="19132" y="23154"/>
                  </a:cubicBezTo>
                  <a:cubicBezTo>
                    <a:pt x="19755" y="25678"/>
                    <a:pt x="20125" y="28876"/>
                    <a:pt x="20159" y="31215"/>
                  </a:cubicBezTo>
                  <a:cubicBezTo>
                    <a:pt x="20193" y="32443"/>
                    <a:pt x="20108" y="33436"/>
                    <a:pt x="19924" y="33957"/>
                  </a:cubicBezTo>
                  <a:cubicBezTo>
                    <a:pt x="19654" y="34698"/>
                    <a:pt x="19049" y="35321"/>
                    <a:pt x="18510" y="35758"/>
                  </a:cubicBezTo>
                  <a:lnTo>
                    <a:pt x="28420" y="35758"/>
                  </a:lnTo>
                  <a:cubicBezTo>
                    <a:pt x="27377" y="35287"/>
                    <a:pt x="26048" y="34327"/>
                    <a:pt x="25678" y="32528"/>
                  </a:cubicBezTo>
                  <a:cubicBezTo>
                    <a:pt x="25055" y="29398"/>
                    <a:pt x="23154" y="21876"/>
                    <a:pt x="24348" y="19789"/>
                  </a:cubicBezTo>
                  <a:cubicBezTo>
                    <a:pt x="25526" y="17703"/>
                    <a:pt x="26957" y="17787"/>
                    <a:pt x="27193" y="14977"/>
                  </a:cubicBezTo>
                  <a:cubicBezTo>
                    <a:pt x="27428" y="12183"/>
                    <a:pt x="26553" y="9374"/>
                    <a:pt x="27983" y="8582"/>
                  </a:cubicBezTo>
                  <a:cubicBezTo>
                    <a:pt x="28741" y="8145"/>
                    <a:pt x="29616" y="7741"/>
                    <a:pt x="30305" y="7102"/>
                  </a:cubicBezTo>
                  <a:cubicBezTo>
                    <a:pt x="30507" y="6917"/>
                    <a:pt x="30675" y="6732"/>
                    <a:pt x="30843" y="6513"/>
                  </a:cubicBezTo>
                  <a:cubicBezTo>
                    <a:pt x="31180" y="6042"/>
                    <a:pt x="31433" y="5470"/>
                    <a:pt x="31534" y="4730"/>
                  </a:cubicBezTo>
                  <a:cubicBezTo>
                    <a:pt x="31803" y="2794"/>
                    <a:pt x="31617" y="1533"/>
                    <a:pt x="31550" y="1163"/>
                  </a:cubicBezTo>
                  <a:cubicBezTo>
                    <a:pt x="31550" y="1078"/>
                    <a:pt x="31534" y="1044"/>
                    <a:pt x="31534" y="1044"/>
                  </a:cubicBezTo>
                  <a:lnTo>
                    <a:pt x="29952" y="1044"/>
                  </a:lnTo>
                  <a:cubicBezTo>
                    <a:pt x="29952" y="1044"/>
                    <a:pt x="30473" y="2677"/>
                    <a:pt x="30020" y="4124"/>
                  </a:cubicBezTo>
                  <a:cubicBezTo>
                    <a:pt x="29919" y="4427"/>
                    <a:pt x="29784" y="4712"/>
                    <a:pt x="29582" y="4982"/>
                  </a:cubicBezTo>
                  <a:cubicBezTo>
                    <a:pt x="29497" y="5083"/>
                    <a:pt x="29414" y="5201"/>
                    <a:pt x="29329" y="5284"/>
                  </a:cubicBezTo>
                  <a:lnTo>
                    <a:pt x="29044" y="5571"/>
                  </a:lnTo>
                  <a:cubicBezTo>
                    <a:pt x="28925" y="5688"/>
                    <a:pt x="28791" y="5807"/>
                    <a:pt x="28673" y="5924"/>
                  </a:cubicBezTo>
                  <a:cubicBezTo>
                    <a:pt x="28303" y="6260"/>
                    <a:pt x="27949" y="6563"/>
                    <a:pt x="27646" y="6816"/>
                  </a:cubicBezTo>
                  <a:cubicBezTo>
                    <a:pt x="26940" y="7388"/>
                    <a:pt x="26468" y="7691"/>
                    <a:pt x="26468" y="7691"/>
                  </a:cubicBezTo>
                  <a:cubicBezTo>
                    <a:pt x="26468" y="7691"/>
                    <a:pt x="26350" y="7812"/>
                    <a:pt x="26184" y="7812"/>
                  </a:cubicBezTo>
                  <a:cubicBezTo>
                    <a:pt x="25944" y="7812"/>
                    <a:pt x="25604" y="7560"/>
                    <a:pt x="25375" y="6328"/>
                  </a:cubicBezTo>
                  <a:cubicBezTo>
                    <a:pt x="24972" y="4241"/>
                    <a:pt x="26318" y="2256"/>
                    <a:pt x="26318" y="2256"/>
                  </a:cubicBezTo>
                  <a:lnTo>
                    <a:pt x="24972" y="1448"/>
                  </a:lnTo>
                  <a:cubicBezTo>
                    <a:pt x="24972" y="1448"/>
                    <a:pt x="23861" y="3215"/>
                    <a:pt x="24029" y="5284"/>
                  </a:cubicBezTo>
                  <a:cubicBezTo>
                    <a:pt x="24180" y="7371"/>
                    <a:pt x="25443" y="8970"/>
                    <a:pt x="25443" y="8970"/>
                  </a:cubicBezTo>
                  <a:cubicBezTo>
                    <a:pt x="25443" y="8970"/>
                    <a:pt x="25914" y="10467"/>
                    <a:pt x="26048" y="12150"/>
                  </a:cubicBezTo>
                  <a:cubicBezTo>
                    <a:pt x="26149" y="13278"/>
                    <a:pt x="26098" y="14489"/>
                    <a:pt x="25678" y="15380"/>
                  </a:cubicBezTo>
                  <a:cubicBezTo>
                    <a:pt x="24651" y="17619"/>
                    <a:pt x="22279" y="18510"/>
                    <a:pt x="22279" y="18510"/>
                  </a:cubicBezTo>
                  <a:lnTo>
                    <a:pt x="22228" y="18409"/>
                  </a:lnTo>
                  <a:cubicBezTo>
                    <a:pt x="21943" y="17871"/>
                    <a:pt x="20444" y="15179"/>
                    <a:pt x="18813" y="14102"/>
                  </a:cubicBezTo>
                  <a:cubicBezTo>
                    <a:pt x="16996" y="12908"/>
                    <a:pt x="12805" y="10821"/>
                    <a:pt x="12401" y="10417"/>
                  </a:cubicBezTo>
                  <a:cubicBezTo>
                    <a:pt x="12251" y="10265"/>
                    <a:pt x="12318" y="10063"/>
                    <a:pt x="12469" y="9727"/>
                  </a:cubicBezTo>
                  <a:cubicBezTo>
                    <a:pt x="12587" y="9475"/>
                    <a:pt x="12755" y="9155"/>
                    <a:pt x="12940" y="8735"/>
                  </a:cubicBezTo>
                  <a:cubicBezTo>
                    <a:pt x="13159" y="8230"/>
                    <a:pt x="13411" y="7573"/>
                    <a:pt x="13597" y="6732"/>
                  </a:cubicBezTo>
                  <a:cubicBezTo>
                    <a:pt x="13597" y="6698"/>
                    <a:pt x="13613" y="6664"/>
                    <a:pt x="13613" y="6631"/>
                  </a:cubicBezTo>
                  <a:cubicBezTo>
                    <a:pt x="13714" y="6159"/>
                    <a:pt x="13781" y="5655"/>
                    <a:pt x="13848" y="5100"/>
                  </a:cubicBezTo>
                  <a:cubicBezTo>
                    <a:pt x="13866" y="4831"/>
                    <a:pt x="13900" y="4544"/>
                    <a:pt x="13916" y="4275"/>
                  </a:cubicBezTo>
                  <a:cubicBezTo>
                    <a:pt x="13949" y="3821"/>
                    <a:pt x="13967" y="3366"/>
                    <a:pt x="13983" y="2929"/>
                  </a:cubicBezTo>
                  <a:cubicBezTo>
                    <a:pt x="14001" y="2491"/>
                    <a:pt x="14001" y="2071"/>
                    <a:pt x="14017" y="1701"/>
                  </a:cubicBezTo>
                  <a:cubicBezTo>
                    <a:pt x="14017" y="708"/>
                    <a:pt x="13983" y="1"/>
                    <a:pt x="13983" y="1"/>
                  </a:cubicBezTo>
                  <a:lnTo>
                    <a:pt x="12722" y="1"/>
                  </a:lnTo>
                  <a:cubicBezTo>
                    <a:pt x="12722" y="1"/>
                    <a:pt x="12805" y="741"/>
                    <a:pt x="12805" y="1751"/>
                  </a:cubicBezTo>
                  <a:cubicBezTo>
                    <a:pt x="12823" y="1986"/>
                    <a:pt x="12805" y="2239"/>
                    <a:pt x="12805" y="2509"/>
                  </a:cubicBezTo>
                  <a:cubicBezTo>
                    <a:pt x="12805" y="2861"/>
                    <a:pt x="12789" y="3215"/>
                    <a:pt x="12755" y="3568"/>
                  </a:cubicBezTo>
                  <a:cubicBezTo>
                    <a:pt x="12722" y="3956"/>
                    <a:pt x="12671" y="4342"/>
                    <a:pt x="12587" y="4712"/>
                  </a:cubicBezTo>
                  <a:cubicBezTo>
                    <a:pt x="12570" y="4881"/>
                    <a:pt x="12536" y="5049"/>
                    <a:pt x="12486" y="5217"/>
                  </a:cubicBezTo>
                  <a:cubicBezTo>
                    <a:pt x="12385" y="5587"/>
                    <a:pt x="12267" y="5957"/>
                    <a:pt x="12132" y="6312"/>
                  </a:cubicBezTo>
                  <a:cubicBezTo>
                    <a:pt x="12015" y="6631"/>
                    <a:pt x="11880" y="6933"/>
                    <a:pt x="11728" y="7220"/>
                  </a:cubicBezTo>
                  <a:cubicBezTo>
                    <a:pt x="11174" y="8364"/>
                    <a:pt x="10584" y="9138"/>
                    <a:pt x="10584" y="9138"/>
                  </a:cubicBezTo>
                  <a:lnTo>
                    <a:pt x="10584" y="8919"/>
                  </a:lnTo>
                  <a:cubicBezTo>
                    <a:pt x="10534" y="8331"/>
                    <a:pt x="10247" y="6547"/>
                    <a:pt x="8699" y="5688"/>
                  </a:cubicBezTo>
                  <a:cubicBezTo>
                    <a:pt x="6799" y="4645"/>
                    <a:pt x="5132" y="4813"/>
                    <a:pt x="4342" y="3602"/>
                  </a:cubicBezTo>
                  <a:cubicBezTo>
                    <a:pt x="3550" y="2408"/>
                    <a:pt x="3483" y="1"/>
                    <a:pt x="3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76"/>
            <p:cNvSpPr/>
            <p:nvPr/>
          </p:nvSpPr>
          <p:spPr>
            <a:xfrm>
              <a:off x="1442500" y="2643875"/>
              <a:ext cx="1049300" cy="519284"/>
            </a:xfrm>
            <a:custGeom>
              <a:avLst/>
              <a:gdLst/>
              <a:ahLst/>
              <a:cxnLst/>
              <a:rect l="l" t="t" r="r" b="b"/>
              <a:pathLst>
                <a:path w="36077" h="17854" extrusionOk="0">
                  <a:moveTo>
                    <a:pt x="9440" y="0"/>
                  </a:moveTo>
                  <a:cubicBezTo>
                    <a:pt x="3702" y="0"/>
                    <a:pt x="1347" y="2743"/>
                    <a:pt x="488" y="5739"/>
                  </a:cubicBezTo>
                  <a:cubicBezTo>
                    <a:pt x="34" y="7336"/>
                    <a:pt x="0" y="8986"/>
                    <a:pt x="118" y="10349"/>
                  </a:cubicBezTo>
                  <a:cubicBezTo>
                    <a:pt x="236" y="12065"/>
                    <a:pt x="589" y="13293"/>
                    <a:pt x="589" y="13293"/>
                  </a:cubicBezTo>
                  <a:cubicBezTo>
                    <a:pt x="589" y="13293"/>
                    <a:pt x="993" y="15936"/>
                    <a:pt x="3988" y="15936"/>
                  </a:cubicBezTo>
                  <a:lnTo>
                    <a:pt x="9440" y="15936"/>
                  </a:lnTo>
                  <a:cubicBezTo>
                    <a:pt x="9440" y="15936"/>
                    <a:pt x="10550" y="17854"/>
                    <a:pt x="12452" y="17854"/>
                  </a:cubicBezTo>
                  <a:lnTo>
                    <a:pt x="21068" y="17854"/>
                  </a:lnTo>
                  <a:cubicBezTo>
                    <a:pt x="25813" y="17854"/>
                    <a:pt x="26199" y="15128"/>
                    <a:pt x="28808" y="15128"/>
                  </a:cubicBezTo>
                  <a:cubicBezTo>
                    <a:pt x="29058" y="15128"/>
                    <a:pt x="29328" y="15131"/>
                    <a:pt x="29610" y="15131"/>
                  </a:cubicBezTo>
                  <a:cubicBezTo>
                    <a:pt x="32268" y="15131"/>
                    <a:pt x="36077" y="14870"/>
                    <a:pt x="36077" y="9440"/>
                  </a:cubicBezTo>
                  <a:cubicBezTo>
                    <a:pt x="36077" y="9019"/>
                    <a:pt x="36043" y="8649"/>
                    <a:pt x="35959" y="8312"/>
                  </a:cubicBezTo>
                  <a:cubicBezTo>
                    <a:pt x="35622" y="6764"/>
                    <a:pt x="34596" y="6058"/>
                    <a:pt x="33300" y="5705"/>
                  </a:cubicBezTo>
                  <a:cubicBezTo>
                    <a:pt x="30843" y="5032"/>
                    <a:pt x="27462" y="5687"/>
                    <a:pt x="26284" y="4476"/>
                  </a:cubicBezTo>
                  <a:cubicBezTo>
                    <a:pt x="24348" y="2524"/>
                    <a:pt x="19015" y="2239"/>
                    <a:pt x="19015" y="2239"/>
                  </a:cubicBezTo>
                  <a:cubicBezTo>
                    <a:pt x="19015" y="2239"/>
                    <a:pt x="16558" y="0"/>
                    <a:pt x="94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76"/>
            <p:cNvSpPr/>
            <p:nvPr/>
          </p:nvSpPr>
          <p:spPr>
            <a:xfrm>
              <a:off x="501375" y="2680086"/>
              <a:ext cx="1231866" cy="446862"/>
            </a:xfrm>
            <a:custGeom>
              <a:avLst/>
              <a:gdLst/>
              <a:ahLst/>
              <a:cxnLst/>
              <a:rect l="l" t="t" r="r" b="b"/>
              <a:pathLst>
                <a:path w="42354" h="15364" extrusionOk="0">
                  <a:moveTo>
                    <a:pt x="34647" y="0"/>
                  </a:moveTo>
                  <a:cubicBezTo>
                    <a:pt x="34512" y="0"/>
                    <a:pt x="34394" y="18"/>
                    <a:pt x="34277" y="18"/>
                  </a:cubicBezTo>
                  <a:cubicBezTo>
                    <a:pt x="29581" y="236"/>
                    <a:pt x="28605" y="2071"/>
                    <a:pt x="28605" y="2071"/>
                  </a:cubicBezTo>
                  <a:lnTo>
                    <a:pt x="18258" y="2071"/>
                  </a:lnTo>
                  <a:cubicBezTo>
                    <a:pt x="13513" y="2071"/>
                    <a:pt x="12638" y="3518"/>
                    <a:pt x="12638" y="3518"/>
                  </a:cubicBezTo>
                  <a:cubicBezTo>
                    <a:pt x="12638" y="3518"/>
                    <a:pt x="10820" y="3285"/>
                    <a:pt x="8563" y="3285"/>
                  </a:cubicBezTo>
                  <a:cubicBezTo>
                    <a:pt x="4961" y="3285"/>
                    <a:pt x="238" y="3877"/>
                    <a:pt x="0" y="6950"/>
                  </a:cubicBezTo>
                  <a:lnTo>
                    <a:pt x="0" y="7135"/>
                  </a:lnTo>
                  <a:lnTo>
                    <a:pt x="0" y="7186"/>
                  </a:lnTo>
                  <a:cubicBezTo>
                    <a:pt x="0" y="12486"/>
                    <a:pt x="2288" y="12974"/>
                    <a:pt x="5772" y="12974"/>
                  </a:cubicBezTo>
                  <a:cubicBezTo>
                    <a:pt x="9239" y="12974"/>
                    <a:pt x="9086" y="14337"/>
                    <a:pt x="12250" y="14337"/>
                  </a:cubicBezTo>
                  <a:cubicBezTo>
                    <a:pt x="15413" y="14337"/>
                    <a:pt x="14926" y="15364"/>
                    <a:pt x="21336" y="15364"/>
                  </a:cubicBezTo>
                  <a:cubicBezTo>
                    <a:pt x="27259" y="15364"/>
                    <a:pt x="29397" y="13849"/>
                    <a:pt x="29397" y="13849"/>
                  </a:cubicBezTo>
                  <a:lnTo>
                    <a:pt x="36110" y="13849"/>
                  </a:lnTo>
                  <a:cubicBezTo>
                    <a:pt x="40149" y="13849"/>
                    <a:pt x="42354" y="12167"/>
                    <a:pt x="42354" y="8010"/>
                  </a:cubicBezTo>
                  <a:cubicBezTo>
                    <a:pt x="42354" y="3837"/>
                    <a:pt x="40772" y="0"/>
                    <a:pt x="35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3"/>
            <a:ext cx="4970033" cy="1992142"/>
          </a:xfrm>
          <a:prstGeom prst="rect">
            <a:avLst/>
          </a:prstGeom>
        </p:spPr>
        <p:txBody>
          <a:bodyPr spcFirstLastPara="1" wrap="square" lIns="91425" tIns="91425" rIns="91425" bIns="91425" anchor="t" anchorCtr="0">
            <a:noAutofit/>
          </a:bodyPr>
          <a:lstStyle/>
          <a:p>
            <a:pPr marL="0" lvl="0" indent="0" algn="l"/>
            <a:endParaRPr lang="en-US" dirty="0"/>
          </a:p>
          <a:p>
            <a:pPr marL="0" lvl="0" indent="0" algn="l"/>
            <a:r>
              <a:rPr lang="en-US" sz="2400" b="1" dirty="0"/>
              <a:t>How many Malayan tapirs are left in the world 2022?</a:t>
            </a:r>
          </a:p>
          <a:p>
            <a:pPr marL="0" lvl="0" indent="0" algn="l"/>
            <a:endParaRPr lang="en-US" b="1" dirty="0"/>
          </a:p>
          <a:p>
            <a:pPr marL="0" lvl="0" indent="0" algn="l"/>
            <a:r>
              <a:rPr lang="en-US" b="1" dirty="0"/>
              <a:t>3,000 left in the wild (Endangered)</a:t>
            </a:r>
            <a:r>
              <a:rPr lang="en-US" dirty="0"/>
              <a:t>. This strange animal confuses many people. It looks like a combination of a pig and an elephant, but it is actually an animal called the Tapir.</a:t>
            </a:r>
          </a:p>
          <a:p>
            <a:pPr marL="0" lvl="0" indent="0" algn="l"/>
            <a:r>
              <a:rPr lang="en-US" dirty="0"/>
              <a:t>Tapirs are most closely related to horses and rhinos, not pigs or elephants.</a:t>
            </a:r>
            <a:endParaRPr lang="en-US" sz="2400" b="1" dirty="0"/>
          </a:p>
        </p:txBody>
      </p:sp>
    </p:spTree>
    <p:extLst>
      <p:ext uri="{BB962C8B-B14F-4D97-AF65-F5344CB8AC3E}">
        <p14:creationId xmlns:p14="http://schemas.microsoft.com/office/powerpoint/2010/main" val="18941752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76"/>
          <p:cNvSpPr txBox="1">
            <a:spLocks noGrp="1"/>
          </p:cNvSpPr>
          <p:nvPr>
            <p:ph type="title"/>
          </p:nvPr>
        </p:nvSpPr>
        <p:spPr>
          <a:xfrm>
            <a:off x="2268078" y="1498393"/>
            <a:ext cx="4607843" cy="1015630"/>
          </a:xfrm>
          <a:prstGeom prst="rect">
            <a:avLst/>
          </a:prstGeom>
        </p:spPr>
        <p:txBody>
          <a:bodyPr spcFirstLastPara="1" wrap="square" lIns="91425" tIns="91425" rIns="91425" bIns="91425" anchor="t" anchorCtr="0">
            <a:noAutofit/>
          </a:bodyPr>
          <a:lstStyle/>
          <a:p>
            <a:pPr lvl="0"/>
            <a:r>
              <a:rPr lang="en-US" dirty="0"/>
              <a:t>Reasons behind extinction</a:t>
            </a:r>
          </a:p>
        </p:txBody>
      </p:sp>
      <p:sp>
        <p:nvSpPr>
          <p:cNvPr id="1697" name="Google Shape;1697;p76"/>
          <p:cNvSpPr txBox="1">
            <a:spLocks noGrp="1"/>
          </p:cNvSpPr>
          <p:nvPr>
            <p:ph type="title" idx="2"/>
          </p:nvPr>
        </p:nvSpPr>
        <p:spPr>
          <a:xfrm>
            <a:off x="3989100" y="499025"/>
            <a:ext cx="1165800" cy="7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05</a:t>
            </a:r>
            <a:endParaRPr dirty="0"/>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621163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2"/>
            <a:ext cx="4970033" cy="3508185"/>
          </a:xfrm>
          <a:prstGeom prst="rect">
            <a:avLst/>
          </a:prstGeom>
        </p:spPr>
        <p:txBody>
          <a:bodyPr spcFirstLastPara="1" wrap="square" lIns="91425" tIns="91425" rIns="91425" bIns="91425" anchor="t" anchorCtr="0">
            <a:noAutofit/>
          </a:bodyPr>
          <a:lstStyle/>
          <a:p>
            <a:pPr marL="0" lvl="0" indent="0" algn="l"/>
            <a:endParaRPr lang="en-US" dirty="0"/>
          </a:p>
          <a:p>
            <a:pPr marL="0" lvl="0" indent="0" algn="l"/>
            <a:r>
              <a:rPr lang="en-US" sz="2400" b="1" dirty="0"/>
              <a:t>Reasons behind extinction</a:t>
            </a:r>
          </a:p>
          <a:p>
            <a:pPr marL="0" lvl="0" indent="0" algn="l"/>
            <a:endParaRPr lang="en-US" dirty="0"/>
          </a:p>
          <a:p>
            <a:pPr marL="0" lvl="0" indent="0" algn="l"/>
            <a:r>
              <a:rPr lang="en-US" dirty="0"/>
              <a:t>The Malayan tapir was first listed as endangered in 1986, due to an ongoing decline from </a:t>
            </a:r>
            <a:r>
              <a:rPr lang="en-US" b="1" dirty="0"/>
              <a:t>loss of available habitat, fragmentation of remaining habitat and increasingly hunting pressure</a:t>
            </a:r>
            <a:r>
              <a:rPr lang="en-US" dirty="0"/>
              <a:t>.</a:t>
            </a:r>
          </a:p>
          <a:p>
            <a:pPr marL="0" lvl="0" indent="0" algn="l"/>
            <a:endParaRPr lang="en-US" dirty="0"/>
          </a:p>
          <a:p>
            <a:pPr marL="0" indent="0" algn="l"/>
            <a:r>
              <a:rPr lang="en-US" dirty="0"/>
              <a:t>Tapirs are critically endangered because their habitat and environment is getting ruined, so the outcome means that tapirs won't have a place to live.</a:t>
            </a:r>
          </a:p>
          <a:p>
            <a:pPr marL="0" lvl="0" indent="0" algn="l"/>
            <a:endParaRPr lang="en-US" dirty="0"/>
          </a:p>
        </p:txBody>
      </p:sp>
      <p:pic>
        <p:nvPicPr>
          <p:cNvPr id="2054" name="Picture 6" descr="Picture">
            <a:extLst>
              <a:ext uri="{FF2B5EF4-FFF2-40B4-BE49-F238E27FC236}">
                <a16:creationId xmlns:a16="http://schemas.microsoft.com/office/drawing/2014/main" id="{4F07BE7F-9C2E-4DAA-8D78-7762C33DDD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468" y="1129412"/>
            <a:ext cx="2884083" cy="2600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34405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2"/>
            <a:ext cx="4970033" cy="3885437"/>
          </a:xfrm>
          <a:prstGeom prst="rect">
            <a:avLst/>
          </a:prstGeom>
        </p:spPr>
        <p:txBody>
          <a:bodyPr spcFirstLastPara="1" wrap="square" lIns="91425" tIns="91425" rIns="91425" bIns="91425" anchor="t" anchorCtr="0">
            <a:noAutofit/>
          </a:bodyPr>
          <a:lstStyle/>
          <a:p>
            <a:pPr marL="0" lvl="0" indent="0" algn="l"/>
            <a:endParaRPr lang="en-US" dirty="0"/>
          </a:p>
          <a:p>
            <a:pPr marL="0" lvl="0" indent="0" algn="l"/>
            <a:r>
              <a:rPr lang="en-US" sz="2400" b="1" dirty="0"/>
              <a:t>Reasons behind extinction</a:t>
            </a:r>
          </a:p>
          <a:p>
            <a:pPr marL="0" lvl="0" indent="0" algn="l"/>
            <a:endParaRPr lang="en-US" dirty="0"/>
          </a:p>
          <a:p>
            <a:pPr marL="0" lvl="0" indent="0" algn="l"/>
            <a:r>
              <a:rPr lang="en-US" dirty="0"/>
              <a:t>In fact, the Malayan Tapir is an easy target for speeding vehicles due to their poor eyesight. </a:t>
            </a:r>
          </a:p>
          <a:p>
            <a:pPr marL="0" lvl="0" indent="0" algn="l"/>
            <a:endParaRPr lang="en-US" dirty="0"/>
          </a:p>
          <a:p>
            <a:pPr marL="0" indent="0" algn="l"/>
            <a:r>
              <a:rPr lang="en-US" dirty="0"/>
              <a:t>Poaching and hunting tapirs </a:t>
            </a:r>
            <a:r>
              <a:rPr lang="en-US" b="1" dirty="0"/>
              <a:t>for their meat and skin</a:t>
            </a:r>
            <a:r>
              <a:rPr lang="en-US" dirty="0"/>
              <a:t> is also on the rise. </a:t>
            </a:r>
          </a:p>
          <a:p>
            <a:pPr marL="0" indent="0" algn="l"/>
            <a:endParaRPr lang="en-US" dirty="0"/>
          </a:p>
          <a:p>
            <a:pPr marL="0" lvl="0" indent="0" algn="l"/>
            <a:endParaRPr lang="en-US" dirty="0"/>
          </a:p>
          <a:p>
            <a:pPr marL="0" lvl="0" indent="0" algn="l"/>
            <a:endParaRPr lang="en-US" dirty="0"/>
          </a:p>
        </p:txBody>
      </p:sp>
      <p:pic>
        <p:nvPicPr>
          <p:cNvPr id="8" name="Picture 2" descr="Picture">
            <a:extLst>
              <a:ext uri="{FF2B5EF4-FFF2-40B4-BE49-F238E27FC236}">
                <a16:creationId xmlns:a16="http://schemas.microsoft.com/office/drawing/2014/main" id="{E9088696-8839-4129-80CB-B3966A2AEF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781" y="1103307"/>
            <a:ext cx="2998184" cy="2522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89034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76"/>
          <p:cNvSpPr txBox="1">
            <a:spLocks noGrp="1"/>
          </p:cNvSpPr>
          <p:nvPr>
            <p:ph type="title"/>
          </p:nvPr>
        </p:nvSpPr>
        <p:spPr>
          <a:xfrm>
            <a:off x="2427165" y="1607253"/>
            <a:ext cx="4607843" cy="1015630"/>
          </a:xfrm>
          <a:prstGeom prst="rect">
            <a:avLst/>
          </a:prstGeom>
        </p:spPr>
        <p:txBody>
          <a:bodyPr spcFirstLastPara="1" wrap="square" lIns="91425" tIns="91425" rIns="91425" bIns="91425" anchor="t" anchorCtr="0">
            <a:noAutofit/>
          </a:bodyPr>
          <a:lstStyle/>
          <a:p>
            <a:pPr lvl="0"/>
            <a:r>
              <a:rPr lang="en-US" dirty="0"/>
              <a:t>Being done now to preserve!</a:t>
            </a:r>
          </a:p>
        </p:txBody>
      </p:sp>
      <p:sp>
        <p:nvSpPr>
          <p:cNvPr id="1697" name="Google Shape;1697;p76"/>
          <p:cNvSpPr txBox="1">
            <a:spLocks noGrp="1"/>
          </p:cNvSpPr>
          <p:nvPr>
            <p:ph type="title" idx="2"/>
          </p:nvPr>
        </p:nvSpPr>
        <p:spPr>
          <a:xfrm>
            <a:off x="3989100" y="499025"/>
            <a:ext cx="1165800" cy="7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06</a:t>
            </a:r>
            <a:endParaRPr dirty="0"/>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304485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2"/>
            <a:ext cx="4970033" cy="3508185"/>
          </a:xfrm>
          <a:prstGeom prst="rect">
            <a:avLst/>
          </a:prstGeom>
        </p:spPr>
        <p:txBody>
          <a:bodyPr spcFirstLastPara="1" wrap="square" lIns="91425" tIns="91425" rIns="91425" bIns="91425" anchor="t" anchorCtr="0">
            <a:noAutofit/>
          </a:bodyPr>
          <a:lstStyle/>
          <a:p>
            <a:pPr marL="0" lvl="0" indent="0" algn="l"/>
            <a:endParaRPr lang="en-US" dirty="0"/>
          </a:p>
          <a:p>
            <a:pPr marL="0" lvl="0" indent="0" algn="l"/>
            <a:r>
              <a:rPr lang="en-US" sz="2400" b="1" dirty="0"/>
              <a:t>Being done now to preserve!</a:t>
            </a:r>
          </a:p>
          <a:p>
            <a:pPr marL="0" lvl="0" indent="0" algn="l"/>
            <a:endParaRPr lang="en-US" sz="2400" b="1" dirty="0"/>
          </a:p>
          <a:p>
            <a:pPr marL="0" lvl="0" indent="0" algn="l"/>
            <a:endParaRPr lang="en-US" dirty="0"/>
          </a:p>
          <a:p>
            <a:pPr marL="0" lvl="0" indent="0" algn="l"/>
            <a:r>
              <a:rPr lang="en-US" sz="2400" dirty="0"/>
              <a:t>The best way to recover the species and their home would be to </a:t>
            </a:r>
            <a:r>
              <a:rPr lang="en-US" sz="2400" b="1" dirty="0"/>
              <a:t>reclaim and protect the deforested areas and allow the Malayan tapirs to roam freely and reseed with their diet.</a:t>
            </a:r>
            <a:endParaRPr lang="en-US" sz="2400" dirty="0"/>
          </a:p>
        </p:txBody>
      </p:sp>
      <p:pic>
        <p:nvPicPr>
          <p:cNvPr id="10242" name="Picture 2" descr="Image result for Being done now to preserve! malayan tapir">
            <a:extLst>
              <a:ext uri="{FF2B5EF4-FFF2-40B4-BE49-F238E27FC236}">
                <a16:creationId xmlns:a16="http://schemas.microsoft.com/office/drawing/2014/main" id="{BB786B37-6AEE-4C3D-A26E-39F7C25B0A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948" y="1498393"/>
            <a:ext cx="2920288" cy="2061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97539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7"/>
        <p:cNvGrpSpPr/>
        <p:nvPr/>
      </p:nvGrpSpPr>
      <p:grpSpPr>
        <a:xfrm>
          <a:off x="0" y="0"/>
          <a:ext cx="0" cy="0"/>
          <a:chOff x="0" y="0"/>
          <a:chExt cx="0" cy="0"/>
        </a:xfrm>
      </p:grpSpPr>
      <p:sp>
        <p:nvSpPr>
          <p:cNvPr id="718" name="Google Shape;718;p41"/>
          <p:cNvSpPr/>
          <p:nvPr/>
        </p:nvSpPr>
        <p:spPr>
          <a:xfrm rot="351432">
            <a:off x="1339359" y="2769646"/>
            <a:ext cx="1066777" cy="714369"/>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41"/>
          <p:cNvSpPr/>
          <p:nvPr/>
        </p:nvSpPr>
        <p:spPr>
          <a:xfrm rot="351432">
            <a:off x="4038634" y="2769646"/>
            <a:ext cx="1066777" cy="714369"/>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41"/>
          <p:cNvSpPr/>
          <p:nvPr/>
        </p:nvSpPr>
        <p:spPr>
          <a:xfrm rot="351432">
            <a:off x="6737909" y="2769646"/>
            <a:ext cx="1066777" cy="714369"/>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41"/>
          <p:cNvSpPr/>
          <p:nvPr/>
        </p:nvSpPr>
        <p:spPr>
          <a:xfrm rot="351432">
            <a:off x="1339359" y="1095421"/>
            <a:ext cx="1066777" cy="714369"/>
          </a:xfrm>
          <a:prstGeom prst="cloud">
            <a:avLst/>
          </a:prstGeom>
          <a:solidFill>
            <a:schemeClr val="accent4"/>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2" name="Google Shape;722;p41"/>
          <p:cNvSpPr/>
          <p:nvPr/>
        </p:nvSpPr>
        <p:spPr>
          <a:xfrm rot="351432">
            <a:off x="4038634" y="1095421"/>
            <a:ext cx="1066777" cy="714369"/>
          </a:xfrm>
          <a:prstGeom prst="cloud">
            <a:avLst/>
          </a:prstGeom>
          <a:solidFill>
            <a:schemeClr val="accent4"/>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3" name="Google Shape;723;p41"/>
          <p:cNvSpPr/>
          <p:nvPr/>
        </p:nvSpPr>
        <p:spPr>
          <a:xfrm rot="351432">
            <a:off x="6737909" y="1095421"/>
            <a:ext cx="1066777" cy="714369"/>
          </a:xfrm>
          <a:prstGeom prst="cloud">
            <a:avLst/>
          </a:prstGeom>
          <a:solidFill>
            <a:schemeClr val="accent4"/>
          </a:solid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24" name="Google Shape;724;p41"/>
          <p:cNvSpPr txBox="1">
            <a:spLocks noGrp="1"/>
          </p:cNvSpPr>
          <p:nvPr>
            <p:ph type="title"/>
          </p:nvPr>
        </p:nvSpPr>
        <p:spPr>
          <a:xfrm>
            <a:off x="720000" y="539400"/>
            <a:ext cx="77040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  Table of contents</a:t>
            </a:r>
            <a:endParaRPr dirty="0"/>
          </a:p>
        </p:txBody>
      </p:sp>
      <p:sp>
        <p:nvSpPr>
          <p:cNvPr id="725" name="Google Shape;725;p41"/>
          <p:cNvSpPr txBox="1">
            <a:spLocks noGrp="1"/>
          </p:cNvSpPr>
          <p:nvPr>
            <p:ph type="title" idx="2"/>
          </p:nvPr>
        </p:nvSpPr>
        <p:spPr>
          <a:xfrm>
            <a:off x="720000" y="1693525"/>
            <a:ext cx="2305500" cy="447300"/>
          </a:xfrm>
          <a:prstGeom prst="rect">
            <a:avLst/>
          </a:prstGeom>
        </p:spPr>
        <p:txBody>
          <a:bodyPr spcFirstLastPara="1" wrap="square" lIns="91425" tIns="91425" rIns="91425" bIns="91425" anchor="t" anchorCtr="0">
            <a:noAutofit/>
          </a:bodyPr>
          <a:lstStyle/>
          <a:p>
            <a:pPr lvl="0"/>
            <a:r>
              <a:rPr lang="en-US" b="1" dirty="0"/>
              <a:t>Malayan Tapir</a:t>
            </a:r>
            <a:endParaRPr dirty="0"/>
          </a:p>
        </p:txBody>
      </p:sp>
      <p:sp>
        <p:nvSpPr>
          <p:cNvPr id="727" name="Google Shape;727;p41"/>
          <p:cNvSpPr txBox="1">
            <a:spLocks noGrp="1"/>
          </p:cNvSpPr>
          <p:nvPr>
            <p:ph type="title" idx="3"/>
          </p:nvPr>
        </p:nvSpPr>
        <p:spPr>
          <a:xfrm>
            <a:off x="3419271" y="1693525"/>
            <a:ext cx="2305500" cy="447300"/>
          </a:xfrm>
          <a:prstGeom prst="rect">
            <a:avLst/>
          </a:prstGeom>
        </p:spPr>
        <p:txBody>
          <a:bodyPr spcFirstLastPara="1" wrap="square" lIns="91425" tIns="91425" rIns="91425" bIns="91425" anchor="t" anchorCtr="0">
            <a:noAutofit/>
          </a:bodyPr>
          <a:lstStyle/>
          <a:p>
            <a:pPr lvl="0"/>
            <a:r>
              <a:rPr lang="en-US" b="1" dirty="0"/>
              <a:t>Habitat &amp; Range</a:t>
            </a:r>
            <a:endParaRPr dirty="0"/>
          </a:p>
        </p:txBody>
      </p:sp>
      <p:sp>
        <p:nvSpPr>
          <p:cNvPr id="729" name="Google Shape;729;p41"/>
          <p:cNvSpPr txBox="1">
            <a:spLocks noGrp="1"/>
          </p:cNvSpPr>
          <p:nvPr>
            <p:ph type="title" idx="5"/>
          </p:nvPr>
        </p:nvSpPr>
        <p:spPr>
          <a:xfrm>
            <a:off x="720000" y="3391113"/>
            <a:ext cx="2305500" cy="447300"/>
          </a:xfrm>
          <a:prstGeom prst="rect">
            <a:avLst/>
          </a:prstGeom>
        </p:spPr>
        <p:txBody>
          <a:bodyPr spcFirstLastPara="1" wrap="square" lIns="91425" tIns="91425" rIns="91425" bIns="91425" anchor="t" anchorCtr="0">
            <a:noAutofit/>
          </a:bodyPr>
          <a:lstStyle/>
          <a:p>
            <a:pPr lvl="0"/>
            <a:r>
              <a:rPr lang="en-US" dirty="0"/>
              <a:t>Statistics</a:t>
            </a:r>
            <a:r>
              <a:rPr lang="en" dirty="0"/>
              <a:t> </a:t>
            </a:r>
            <a:endParaRPr dirty="0"/>
          </a:p>
        </p:txBody>
      </p:sp>
      <p:sp>
        <p:nvSpPr>
          <p:cNvPr id="731" name="Google Shape;731;p41"/>
          <p:cNvSpPr txBox="1">
            <a:spLocks noGrp="1"/>
          </p:cNvSpPr>
          <p:nvPr>
            <p:ph type="title" idx="7"/>
          </p:nvPr>
        </p:nvSpPr>
        <p:spPr>
          <a:xfrm>
            <a:off x="3419271" y="3391113"/>
            <a:ext cx="2305500" cy="447300"/>
          </a:xfrm>
          <a:prstGeom prst="rect">
            <a:avLst/>
          </a:prstGeom>
        </p:spPr>
        <p:txBody>
          <a:bodyPr spcFirstLastPara="1" wrap="square" lIns="91425" tIns="91425" rIns="91425" bIns="91425" anchor="t" anchorCtr="0">
            <a:noAutofit/>
          </a:bodyPr>
          <a:lstStyle/>
          <a:p>
            <a:pPr lvl="0"/>
            <a:r>
              <a:rPr lang="en-US" dirty="0"/>
              <a:t>Reasons behind extinction</a:t>
            </a:r>
            <a:endParaRPr dirty="0"/>
          </a:p>
        </p:txBody>
      </p:sp>
      <p:sp>
        <p:nvSpPr>
          <p:cNvPr id="733" name="Google Shape;733;p41"/>
          <p:cNvSpPr txBox="1">
            <a:spLocks noGrp="1"/>
          </p:cNvSpPr>
          <p:nvPr>
            <p:ph type="title" idx="9"/>
          </p:nvPr>
        </p:nvSpPr>
        <p:spPr>
          <a:xfrm>
            <a:off x="6118549" y="1693525"/>
            <a:ext cx="2305500" cy="447300"/>
          </a:xfrm>
          <a:prstGeom prst="rect">
            <a:avLst/>
          </a:prstGeom>
        </p:spPr>
        <p:txBody>
          <a:bodyPr spcFirstLastPara="1" wrap="square" lIns="91425" tIns="91425" rIns="91425" bIns="91425" anchor="t" anchorCtr="0">
            <a:noAutofit/>
          </a:bodyPr>
          <a:lstStyle/>
          <a:p>
            <a:pPr lvl="0"/>
            <a:r>
              <a:rPr lang="en-US" dirty="0"/>
              <a:t>Adaptations</a:t>
            </a:r>
            <a:r>
              <a:rPr lang="en" dirty="0"/>
              <a:t> </a:t>
            </a:r>
            <a:endParaRPr dirty="0"/>
          </a:p>
        </p:txBody>
      </p:sp>
      <p:sp>
        <p:nvSpPr>
          <p:cNvPr id="735" name="Google Shape;735;p41"/>
          <p:cNvSpPr txBox="1">
            <a:spLocks noGrp="1"/>
          </p:cNvSpPr>
          <p:nvPr>
            <p:ph type="title" idx="14"/>
          </p:nvPr>
        </p:nvSpPr>
        <p:spPr>
          <a:xfrm>
            <a:off x="6118549" y="3391113"/>
            <a:ext cx="2305500" cy="447300"/>
          </a:xfrm>
          <a:prstGeom prst="rect">
            <a:avLst/>
          </a:prstGeom>
        </p:spPr>
        <p:txBody>
          <a:bodyPr spcFirstLastPara="1" wrap="square" lIns="91425" tIns="91425" rIns="91425" bIns="91425" anchor="t" anchorCtr="0">
            <a:noAutofit/>
          </a:bodyPr>
          <a:lstStyle/>
          <a:p>
            <a:pPr lvl="0"/>
            <a:r>
              <a:rPr lang="en-US" dirty="0"/>
              <a:t>Being done now to preserve</a:t>
            </a:r>
            <a:endParaRPr dirty="0"/>
          </a:p>
        </p:txBody>
      </p:sp>
      <p:sp>
        <p:nvSpPr>
          <p:cNvPr id="737" name="Google Shape;737;p41"/>
          <p:cNvSpPr txBox="1">
            <a:spLocks noGrp="1"/>
          </p:cNvSpPr>
          <p:nvPr>
            <p:ph type="title" idx="16"/>
          </p:nvPr>
        </p:nvSpPr>
        <p:spPr>
          <a:xfrm>
            <a:off x="720000" y="1128325"/>
            <a:ext cx="23055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01</a:t>
            </a:r>
            <a:endParaRPr/>
          </a:p>
        </p:txBody>
      </p:sp>
      <p:sp>
        <p:nvSpPr>
          <p:cNvPr id="738" name="Google Shape;738;p41"/>
          <p:cNvSpPr txBox="1">
            <a:spLocks noGrp="1"/>
          </p:cNvSpPr>
          <p:nvPr>
            <p:ph type="title" idx="17"/>
          </p:nvPr>
        </p:nvSpPr>
        <p:spPr>
          <a:xfrm>
            <a:off x="3419275" y="1128325"/>
            <a:ext cx="23055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02</a:t>
            </a:r>
            <a:endParaRPr/>
          </a:p>
        </p:txBody>
      </p:sp>
      <p:sp>
        <p:nvSpPr>
          <p:cNvPr id="739" name="Google Shape;739;p41"/>
          <p:cNvSpPr txBox="1">
            <a:spLocks noGrp="1"/>
          </p:cNvSpPr>
          <p:nvPr>
            <p:ph type="title" idx="18"/>
          </p:nvPr>
        </p:nvSpPr>
        <p:spPr>
          <a:xfrm>
            <a:off x="6118550" y="1128325"/>
            <a:ext cx="23055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03</a:t>
            </a:r>
            <a:endParaRPr/>
          </a:p>
        </p:txBody>
      </p:sp>
      <p:sp>
        <p:nvSpPr>
          <p:cNvPr id="740" name="Google Shape;740;p41"/>
          <p:cNvSpPr txBox="1">
            <a:spLocks noGrp="1"/>
          </p:cNvSpPr>
          <p:nvPr>
            <p:ph type="title" idx="19"/>
          </p:nvPr>
        </p:nvSpPr>
        <p:spPr>
          <a:xfrm>
            <a:off x="720000" y="2825850"/>
            <a:ext cx="23055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04</a:t>
            </a:r>
            <a:endParaRPr/>
          </a:p>
        </p:txBody>
      </p:sp>
      <p:sp>
        <p:nvSpPr>
          <p:cNvPr id="741" name="Google Shape;741;p41"/>
          <p:cNvSpPr txBox="1">
            <a:spLocks noGrp="1"/>
          </p:cNvSpPr>
          <p:nvPr>
            <p:ph type="title" idx="20"/>
          </p:nvPr>
        </p:nvSpPr>
        <p:spPr>
          <a:xfrm>
            <a:off x="3419275" y="2825850"/>
            <a:ext cx="23055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05</a:t>
            </a:r>
            <a:endParaRPr/>
          </a:p>
        </p:txBody>
      </p:sp>
      <p:sp>
        <p:nvSpPr>
          <p:cNvPr id="742" name="Google Shape;742;p41"/>
          <p:cNvSpPr txBox="1">
            <a:spLocks noGrp="1"/>
          </p:cNvSpPr>
          <p:nvPr>
            <p:ph type="title" idx="21"/>
          </p:nvPr>
        </p:nvSpPr>
        <p:spPr>
          <a:xfrm>
            <a:off x="6118550" y="2825850"/>
            <a:ext cx="2305500" cy="48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06</a:t>
            </a:r>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2"/>
            <a:ext cx="4970033" cy="3508185"/>
          </a:xfrm>
          <a:prstGeom prst="rect">
            <a:avLst/>
          </a:prstGeom>
        </p:spPr>
        <p:txBody>
          <a:bodyPr spcFirstLastPara="1" wrap="square" lIns="91425" tIns="91425" rIns="91425" bIns="91425" anchor="t" anchorCtr="0">
            <a:noAutofit/>
          </a:bodyPr>
          <a:lstStyle/>
          <a:p>
            <a:pPr marL="0" lvl="0" indent="0" algn="l"/>
            <a:endParaRPr lang="en-US" dirty="0"/>
          </a:p>
          <a:p>
            <a:pPr marL="0" lvl="0" indent="0" algn="l"/>
            <a:r>
              <a:rPr lang="en-US" sz="2400" b="1" dirty="0"/>
              <a:t>Being done now to preserve!</a:t>
            </a:r>
          </a:p>
          <a:p>
            <a:pPr marL="0" lvl="0" indent="0" algn="l"/>
            <a:endParaRPr lang="en-US" dirty="0"/>
          </a:p>
          <a:p>
            <a:pPr marL="0" lvl="0" indent="0" algn="l"/>
            <a:endParaRPr lang="en-US" dirty="0"/>
          </a:p>
          <a:p>
            <a:pPr marL="0" lvl="0" indent="0" algn="l"/>
            <a:r>
              <a:rPr lang="en-US" sz="2400" dirty="0"/>
              <a:t>The World Tapir Day is celebrated on April 27 every year to raise community awareness on the importance of conserving tapirs and their habitats.</a:t>
            </a:r>
          </a:p>
        </p:txBody>
      </p:sp>
      <p:pic>
        <p:nvPicPr>
          <p:cNvPr id="1026" name="Picture 2" descr="Picture">
            <a:extLst>
              <a:ext uri="{FF2B5EF4-FFF2-40B4-BE49-F238E27FC236}">
                <a16:creationId xmlns:a16="http://schemas.microsoft.com/office/drawing/2014/main" id="{F85AB235-3170-4C66-8356-D12C0EA827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370" y="1381750"/>
            <a:ext cx="2713181" cy="21782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77956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2"/>
            <a:ext cx="4970033" cy="3508185"/>
          </a:xfrm>
          <a:prstGeom prst="rect">
            <a:avLst/>
          </a:prstGeom>
        </p:spPr>
        <p:txBody>
          <a:bodyPr spcFirstLastPara="1" wrap="square" lIns="91425" tIns="91425" rIns="91425" bIns="91425" anchor="t" anchorCtr="0">
            <a:noAutofit/>
          </a:bodyPr>
          <a:lstStyle/>
          <a:p>
            <a:pPr marL="0" indent="0" algn="l"/>
            <a:endParaRPr lang="en-US" sz="2000" b="1" dirty="0"/>
          </a:p>
          <a:p>
            <a:pPr marL="0" indent="0" algn="l"/>
            <a:r>
              <a:rPr lang="en-US" sz="2000" b="1" dirty="0"/>
              <a:t>You can help too!</a:t>
            </a:r>
          </a:p>
          <a:p>
            <a:pPr marL="0" lvl="0" indent="0" algn="l"/>
            <a:r>
              <a:rPr lang="en-US" sz="2000" b="1" dirty="0"/>
              <a:t>Many Ways to help out:</a:t>
            </a:r>
            <a:br>
              <a:rPr lang="en-US" dirty="0"/>
            </a:br>
            <a:br>
              <a:rPr lang="en-US" dirty="0"/>
            </a:br>
            <a:r>
              <a:rPr lang="en-US" i="1" dirty="0"/>
              <a:t>1.</a:t>
            </a:r>
            <a:r>
              <a:rPr lang="en-US" dirty="0"/>
              <a:t> </a:t>
            </a:r>
            <a:r>
              <a:rPr lang="en-US" i="1" dirty="0"/>
              <a:t>Help the environment by maybe planting some trees or helping the increase of pollution (e.g. putting rubbish in the bin, using ecofriendly lunch boxes, helping the community and help clean up the environment like Volunteer</a:t>
            </a:r>
            <a:r>
              <a:rPr lang="en-US" dirty="0"/>
              <a:t> </a:t>
            </a:r>
            <a:r>
              <a:rPr lang="en-US" i="1" dirty="0"/>
              <a:t>work).</a:t>
            </a:r>
          </a:p>
          <a:p>
            <a:pPr marL="0" lvl="0" indent="0" algn="l"/>
            <a:endParaRPr lang="en-US" i="1" dirty="0"/>
          </a:p>
          <a:p>
            <a:pPr marL="0" lvl="0" indent="0" algn="l"/>
            <a:r>
              <a:rPr lang="en-US" i="1" dirty="0"/>
              <a:t>2. Recycle (e.g. use recycled paper, recycle your cell phones, try to always throw out rubbish, using ecofriendly lunch boxes).</a:t>
            </a:r>
          </a:p>
        </p:txBody>
      </p:sp>
      <p:pic>
        <p:nvPicPr>
          <p:cNvPr id="2050" name="Picture 2" descr="Picture">
            <a:extLst>
              <a:ext uri="{FF2B5EF4-FFF2-40B4-BE49-F238E27FC236}">
                <a16:creationId xmlns:a16="http://schemas.microsoft.com/office/drawing/2014/main" id="{8E3EA122-15A1-4987-B65D-EBCE420EBE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844" y="806624"/>
            <a:ext cx="2653392" cy="32059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1200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77;p44">
            <a:extLst>
              <a:ext uri="{FF2B5EF4-FFF2-40B4-BE49-F238E27FC236}">
                <a16:creationId xmlns:a16="http://schemas.microsoft.com/office/drawing/2014/main" id="{35ACA89B-FE93-400A-8B31-53C5F0AFCB91}"/>
              </a:ext>
            </a:extLst>
          </p:cNvPr>
          <p:cNvSpPr txBox="1">
            <a:spLocks noGrp="1"/>
          </p:cNvSpPr>
          <p:nvPr>
            <p:ph type="subTitle" idx="1"/>
          </p:nvPr>
        </p:nvSpPr>
        <p:spPr>
          <a:xfrm>
            <a:off x="3385458" y="51862"/>
            <a:ext cx="4970033" cy="3508185"/>
          </a:xfrm>
          <a:prstGeom prst="rect">
            <a:avLst/>
          </a:prstGeom>
        </p:spPr>
        <p:txBody>
          <a:bodyPr spcFirstLastPara="1" wrap="square" lIns="91425" tIns="91425" rIns="91425" bIns="91425" anchor="t" anchorCtr="0">
            <a:noAutofit/>
          </a:bodyPr>
          <a:lstStyle/>
          <a:p>
            <a:pPr marL="0" lvl="0" indent="0" algn="l"/>
            <a:br>
              <a:rPr lang="en-US" dirty="0"/>
            </a:br>
            <a:endParaRPr lang="en-US" i="1" dirty="0"/>
          </a:p>
          <a:p>
            <a:pPr marL="0" lvl="0" indent="0" algn="l"/>
            <a:endParaRPr lang="en-US" i="1" dirty="0"/>
          </a:p>
          <a:p>
            <a:pPr marL="0" lvl="0" indent="0" algn="l"/>
            <a:r>
              <a:rPr lang="en-US" i="1" dirty="0"/>
              <a:t>3. Reduce and Reuse.</a:t>
            </a:r>
          </a:p>
          <a:p>
            <a:pPr marL="0" lvl="0" indent="0" algn="l"/>
            <a:endParaRPr lang="en-US" i="1" dirty="0"/>
          </a:p>
          <a:p>
            <a:pPr marL="0" lvl="0" indent="0" algn="l"/>
            <a:r>
              <a:rPr lang="en-US" i="1" dirty="0"/>
              <a:t>4. Tell others about Tapirs being endangered and start helping the Tapir movement.</a:t>
            </a:r>
          </a:p>
          <a:p>
            <a:pPr marL="0" lvl="0" indent="0" algn="l"/>
            <a:endParaRPr lang="en-US" i="1" dirty="0"/>
          </a:p>
          <a:p>
            <a:pPr marL="0" indent="0" algn="l"/>
            <a:r>
              <a:rPr lang="en-US" dirty="0"/>
              <a:t>This will provide the tapirs with a better environment and a nicer habitat where they can live.</a:t>
            </a:r>
            <a:endParaRPr lang="en-US" i="1" dirty="0"/>
          </a:p>
          <a:p>
            <a:pPr marL="0" lvl="0" indent="0" algn="l"/>
            <a:endParaRPr lang="en-US" i="1" dirty="0"/>
          </a:p>
          <a:p>
            <a:pPr marL="0" lvl="0" indent="0" algn="l"/>
            <a:endParaRPr lang="en-US" dirty="0"/>
          </a:p>
        </p:txBody>
      </p:sp>
      <p:pic>
        <p:nvPicPr>
          <p:cNvPr id="6" name="Picture 2" descr="Picture">
            <a:extLst>
              <a:ext uri="{FF2B5EF4-FFF2-40B4-BE49-F238E27FC236}">
                <a16:creationId xmlns:a16="http://schemas.microsoft.com/office/drawing/2014/main" id="{3ECAFD14-8BE0-4BA5-B18A-AD933D735F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844" y="806624"/>
            <a:ext cx="2653392" cy="2753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1173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682" name="Google Shape;682;p39"/>
          <p:cNvSpPr txBox="1">
            <a:spLocks noGrp="1"/>
          </p:cNvSpPr>
          <p:nvPr>
            <p:ph type="ctrTitle"/>
          </p:nvPr>
        </p:nvSpPr>
        <p:spPr>
          <a:xfrm>
            <a:off x="2043718" y="144000"/>
            <a:ext cx="5056563" cy="2435419"/>
          </a:xfrm>
          <a:prstGeom prst="rect">
            <a:avLst/>
          </a:prstGeom>
        </p:spPr>
        <p:txBody>
          <a:bodyPr spcFirstLastPara="1" wrap="square" lIns="91425" tIns="91425" rIns="91425" bIns="91425" anchor="t" anchorCtr="0">
            <a:noAutofit/>
          </a:bodyPr>
          <a:lstStyle/>
          <a:p>
            <a:pPr lvl="0" algn="ctr"/>
            <a:br>
              <a:rPr lang="en-US" sz="4800" dirty="0">
                <a:solidFill>
                  <a:schemeClr val="accent1"/>
                </a:solidFill>
              </a:rPr>
            </a:br>
            <a:r>
              <a:rPr lang="en" sz="4800" dirty="0">
                <a:solidFill>
                  <a:schemeClr val="accent1"/>
                </a:solidFill>
              </a:rPr>
              <a:t> </a:t>
            </a:r>
            <a:br>
              <a:rPr lang="en" sz="4800" dirty="0">
                <a:solidFill>
                  <a:schemeClr val="accent1"/>
                </a:solidFill>
              </a:rPr>
            </a:br>
            <a:r>
              <a:rPr lang="en-US" sz="4800" dirty="0">
                <a:solidFill>
                  <a:schemeClr val="accent1"/>
                </a:solidFill>
              </a:rPr>
              <a:t>Stop hunting Tapirs and make a stand!</a:t>
            </a:r>
            <a:br>
              <a:rPr lang="en-US" sz="4800" dirty="0">
                <a:solidFill>
                  <a:schemeClr val="accent1"/>
                </a:solidFill>
              </a:rPr>
            </a:br>
            <a:br>
              <a:rPr lang="en-US" sz="4800" dirty="0">
                <a:solidFill>
                  <a:schemeClr val="accent1"/>
                </a:solidFill>
              </a:rPr>
            </a:br>
            <a:endParaRPr sz="4000" dirty="0">
              <a:solidFill>
                <a:schemeClr val="dk1"/>
              </a:solidFill>
            </a:endParaRPr>
          </a:p>
        </p:txBody>
      </p:sp>
      <p:sp>
        <p:nvSpPr>
          <p:cNvPr id="684" name="Google Shape;684;p39"/>
          <p:cNvSpPr/>
          <p:nvPr/>
        </p:nvSpPr>
        <p:spPr>
          <a:xfrm>
            <a:off x="6586225" y="144000"/>
            <a:ext cx="246828" cy="290256"/>
          </a:xfrm>
          <a:custGeom>
            <a:avLst/>
            <a:gdLst/>
            <a:ahLst/>
            <a:cxnLst/>
            <a:rect l="l" t="t" r="r" b="b"/>
            <a:pathLst>
              <a:path w="4831" h="5681" extrusionOk="0">
                <a:moveTo>
                  <a:pt x="3891" y="5327"/>
                </a:moveTo>
                <a:lnTo>
                  <a:pt x="4609" y="5680"/>
                </a:lnTo>
                <a:lnTo>
                  <a:pt x="4831" y="5118"/>
                </a:lnTo>
                <a:lnTo>
                  <a:pt x="3800" y="4793"/>
                </a:lnTo>
                <a:lnTo>
                  <a:pt x="3107" y="4244"/>
                </a:lnTo>
                <a:cubicBezTo>
                  <a:pt x="3591" y="4048"/>
                  <a:pt x="3983" y="2260"/>
                  <a:pt x="3983" y="2260"/>
                </a:cubicBezTo>
                <a:lnTo>
                  <a:pt x="3147" y="2155"/>
                </a:lnTo>
                <a:cubicBezTo>
                  <a:pt x="3147" y="2155"/>
                  <a:pt x="4178" y="1959"/>
                  <a:pt x="4204" y="1698"/>
                </a:cubicBezTo>
                <a:cubicBezTo>
                  <a:pt x="4244" y="1450"/>
                  <a:pt x="3734" y="1"/>
                  <a:pt x="3734" y="1"/>
                </a:cubicBezTo>
                <a:cubicBezTo>
                  <a:pt x="3734" y="1"/>
                  <a:pt x="3199" y="1176"/>
                  <a:pt x="2899" y="1137"/>
                </a:cubicBezTo>
                <a:cubicBezTo>
                  <a:pt x="2599" y="1097"/>
                  <a:pt x="1358" y="3487"/>
                  <a:pt x="1358" y="3487"/>
                </a:cubicBezTo>
                <a:lnTo>
                  <a:pt x="0" y="3383"/>
                </a:lnTo>
                <a:cubicBezTo>
                  <a:pt x="641" y="4962"/>
                  <a:pt x="3891" y="5327"/>
                  <a:pt x="3891" y="5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9"/>
          <p:cNvSpPr/>
          <p:nvPr/>
        </p:nvSpPr>
        <p:spPr>
          <a:xfrm>
            <a:off x="4397650" y="434250"/>
            <a:ext cx="1682800" cy="659175"/>
          </a:xfrm>
          <a:custGeom>
            <a:avLst/>
            <a:gdLst/>
            <a:ahLst/>
            <a:cxnLst/>
            <a:rect l="l" t="t" r="r" b="b"/>
            <a:pathLst>
              <a:path w="67312" h="26367" extrusionOk="0">
                <a:moveTo>
                  <a:pt x="11985" y="15270"/>
                </a:moveTo>
                <a:cubicBezTo>
                  <a:pt x="11970" y="15331"/>
                  <a:pt x="11954" y="15370"/>
                  <a:pt x="11939" y="15370"/>
                </a:cubicBezTo>
                <a:cubicBezTo>
                  <a:pt x="11934" y="15370"/>
                  <a:pt x="11928" y="15365"/>
                  <a:pt x="11923" y="15354"/>
                </a:cubicBezTo>
                <a:cubicBezTo>
                  <a:pt x="11901" y="15312"/>
                  <a:pt x="11923" y="15290"/>
                  <a:pt x="11985" y="15270"/>
                </a:cubicBezTo>
                <a:close/>
                <a:moveTo>
                  <a:pt x="26574" y="0"/>
                </a:moveTo>
                <a:cubicBezTo>
                  <a:pt x="24986" y="0"/>
                  <a:pt x="23381" y="338"/>
                  <a:pt x="21840" y="1051"/>
                </a:cubicBezTo>
                <a:cubicBezTo>
                  <a:pt x="18855" y="2429"/>
                  <a:pt x="16494" y="5185"/>
                  <a:pt x="15492" y="8339"/>
                </a:cubicBezTo>
                <a:cubicBezTo>
                  <a:pt x="15291" y="8307"/>
                  <a:pt x="15088" y="8290"/>
                  <a:pt x="14884" y="8290"/>
                </a:cubicBezTo>
                <a:cubicBezTo>
                  <a:pt x="14413" y="8290"/>
                  <a:pt x="13941" y="8378"/>
                  <a:pt x="13488" y="8567"/>
                </a:cubicBezTo>
                <a:cubicBezTo>
                  <a:pt x="11985" y="9235"/>
                  <a:pt x="10815" y="11031"/>
                  <a:pt x="11380" y="12701"/>
                </a:cubicBezTo>
                <a:cubicBezTo>
                  <a:pt x="11038" y="12587"/>
                  <a:pt x="10680" y="12524"/>
                  <a:pt x="10312" y="12524"/>
                </a:cubicBezTo>
                <a:cubicBezTo>
                  <a:pt x="9737" y="12524"/>
                  <a:pt x="9139" y="12679"/>
                  <a:pt x="8540" y="13035"/>
                </a:cubicBezTo>
                <a:cubicBezTo>
                  <a:pt x="8173" y="13268"/>
                  <a:pt x="7721" y="13408"/>
                  <a:pt x="7320" y="13408"/>
                </a:cubicBezTo>
                <a:cubicBezTo>
                  <a:pt x="7037" y="13408"/>
                  <a:pt x="6780" y="13338"/>
                  <a:pt x="6598" y="13182"/>
                </a:cubicBezTo>
                <a:cubicBezTo>
                  <a:pt x="5811" y="12549"/>
                  <a:pt x="4859" y="12178"/>
                  <a:pt x="3920" y="12178"/>
                </a:cubicBezTo>
                <a:cubicBezTo>
                  <a:pt x="3065" y="12178"/>
                  <a:pt x="2222" y="12486"/>
                  <a:pt x="1525" y="13182"/>
                </a:cubicBezTo>
                <a:cubicBezTo>
                  <a:pt x="251" y="14435"/>
                  <a:pt x="0" y="17024"/>
                  <a:pt x="1525" y="18255"/>
                </a:cubicBezTo>
                <a:cubicBezTo>
                  <a:pt x="3323" y="19716"/>
                  <a:pt x="5473" y="20522"/>
                  <a:pt x="7645" y="20522"/>
                </a:cubicBezTo>
                <a:cubicBezTo>
                  <a:pt x="7894" y="20522"/>
                  <a:pt x="8144" y="20512"/>
                  <a:pt x="8393" y="20490"/>
                </a:cubicBezTo>
                <a:cubicBezTo>
                  <a:pt x="9456" y="21608"/>
                  <a:pt x="10940" y="22304"/>
                  <a:pt x="12554" y="22304"/>
                </a:cubicBezTo>
                <a:cubicBezTo>
                  <a:pt x="13320" y="22304"/>
                  <a:pt x="14115" y="22148"/>
                  <a:pt x="14908" y="21805"/>
                </a:cubicBezTo>
                <a:cubicBezTo>
                  <a:pt x="14949" y="21785"/>
                  <a:pt x="14971" y="21763"/>
                  <a:pt x="15013" y="21763"/>
                </a:cubicBezTo>
                <a:cubicBezTo>
                  <a:pt x="15659" y="22703"/>
                  <a:pt x="16536" y="23538"/>
                  <a:pt x="17602" y="24165"/>
                </a:cubicBezTo>
                <a:cubicBezTo>
                  <a:pt x="18795" y="24853"/>
                  <a:pt x="20101" y="25166"/>
                  <a:pt x="21406" y="25166"/>
                </a:cubicBezTo>
                <a:cubicBezTo>
                  <a:pt x="23229" y="25166"/>
                  <a:pt x="25049" y="24555"/>
                  <a:pt x="26558" y="23497"/>
                </a:cubicBezTo>
                <a:cubicBezTo>
                  <a:pt x="27849" y="24331"/>
                  <a:pt x="29371" y="24813"/>
                  <a:pt x="30949" y="24813"/>
                </a:cubicBezTo>
                <a:cubicBezTo>
                  <a:pt x="31541" y="24813"/>
                  <a:pt x="32140" y="24745"/>
                  <a:pt x="32738" y="24602"/>
                </a:cubicBezTo>
                <a:cubicBezTo>
                  <a:pt x="33428" y="24435"/>
                  <a:pt x="34075" y="24165"/>
                  <a:pt x="34659" y="23831"/>
                </a:cubicBezTo>
                <a:cubicBezTo>
                  <a:pt x="35244" y="24290"/>
                  <a:pt x="35870" y="24686"/>
                  <a:pt x="36497" y="24958"/>
                </a:cubicBezTo>
                <a:cubicBezTo>
                  <a:pt x="38518" y="25880"/>
                  <a:pt x="41104" y="26366"/>
                  <a:pt x="43614" y="26366"/>
                </a:cubicBezTo>
                <a:cubicBezTo>
                  <a:pt x="45252" y="26366"/>
                  <a:pt x="46858" y="26159"/>
                  <a:pt x="48252" y="25730"/>
                </a:cubicBezTo>
                <a:cubicBezTo>
                  <a:pt x="49275" y="25437"/>
                  <a:pt x="50173" y="24936"/>
                  <a:pt x="50925" y="24310"/>
                </a:cubicBezTo>
                <a:cubicBezTo>
                  <a:pt x="51314" y="24420"/>
                  <a:pt x="51725" y="24473"/>
                  <a:pt x="52132" y="24473"/>
                </a:cubicBezTo>
                <a:cubicBezTo>
                  <a:pt x="52423" y="24473"/>
                  <a:pt x="52712" y="24446"/>
                  <a:pt x="52991" y="24394"/>
                </a:cubicBezTo>
                <a:cubicBezTo>
                  <a:pt x="54934" y="24018"/>
                  <a:pt x="56270" y="22620"/>
                  <a:pt x="56916" y="20908"/>
                </a:cubicBezTo>
                <a:cubicBezTo>
                  <a:pt x="57427" y="21143"/>
                  <a:pt x="57999" y="21264"/>
                  <a:pt x="58565" y="21264"/>
                </a:cubicBezTo>
                <a:cubicBezTo>
                  <a:pt x="59202" y="21264"/>
                  <a:pt x="59832" y="21112"/>
                  <a:pt x="60362" y="20802"/>
                </a:cubicBezTo>
                <a:cubicBezTo>
                  <a:pt x="61635" y="20072"/>
                  <a:pt x="62929" y="19321"/>
                  <a:pt x="64204" y="18589"/>
                </a:cubicBezTo>
                <a:cubicBezTo>
                  <a:pt x="67311" y="16800"/>
                  <a:pt x="65763" y="11849"/>
                  <a:pt x="62548" y="11849"/>
                </a:cubicBezTo>
                <a:cubicBezTo>
                  <a:pt x="62199" y="11849"/>
                  <a:pt x="61831" y="11907"/>
                  <a:pt x="61448" y="12033"/>
                </a:cubicBezTo>
                <a:cubicBezTo>
                  <a:pt x="60571" y="12326"/>
                  <a:pt x="59672" y="12618"/>
                  <a:pt x="58775" y="12910"/>
                </a:cubicBezTo>
                <a:cubicBezTo>
                  <a:pt x="57649" y="12277"/>
                  <a:pt x="56361" y="11938"/>
                  <a:pt x="55071" y="11938"/>
                </a:cubicBezTo>
                <a:cubicBezTo>
                  <a:pt x="54449" y="11938"/>
                  <a:pt x="53826" y="12017"/>
                  <a:pt x="53221" y="12180"/>
                </a:cubicBezTo>
                <a:cubicBezTo>
                  <a:pt x="52470" y="11824"/>
                  <a:pt x="51655" y="11596"/>
                  <a:pt x="50800" y="11470"/>
                </a:cubicBezTo>
                <a:cubicBezTo>
                  <a:pt x="49944" y="11348"/>
                  <a:pt x="48987" y="11271"/>
                  <a:pt x="48011" y="11271"/>
                </a:cubicBezTo>
                <a:cubicBezTo>
                  <a:pt x="47654" y="11271"/>
                  <a:pt x="47294" y="11281"/>
                  <a:pt x="46936" y="11303"/>
                </a:cubicBezTo>
                <a:cubicBezTo>
                  <a:pt x="45663" y="9986"/>
                  <a:pt x="43908" y="9160"/>
                  <a:pt x="42088" y="9160"/>
                </a:cubicBezTo>
                <a:cubicBezTo>
                  <a:pt x="41283" y="9160"/>
                  <a:pt x="40465" y="9322"/>
                  <a:pt x="39670" y="9675"/>
                </a:cubicBezTo>
                <a:lnTo>
                  <a:pt x="39650" y="9675"/>
                </a:lnTo>
                <a:cubicBezTo>
                  <a:pt x="39378" y="9675"/>
                  <a:pt x="39127" y="9695"/>
                  <a:pt x="38877" y="9717"/>
                </a:cubicBezTo>
                <a:cubicBezTo>
                  <a:pt x="38690" y="9508"/>
                  <a:pt x="38501" y="9319"/>
                  <a:pt x="38292" y="9132"/>
                </a:cubicBezTo>
                <a:cubicBezTo>
                  <a:pt x="37708" y="6919"/>
                  <a:pt x="36455" y="4851"/>
                  <a:pt x="34764" y="3306"/>
                </a:cubicBezTo>
                <a:cubicBezTo>
                  <a:pt x="32451" y="1183"/>
                  <a:pt x="29544" y="0"/>
                  <a:pt x="265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74155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08"/>
        <p:cNvGrpSpPr/>
        <p:nvPr/>
      </p:nvGrpSpPr>
      <p:grpSpPr>
        <a:xfrm>
          <a:off x="0" y="0"/>
          <a:ext cx="0" cy="0"/>
          <a:chOff x="0" y="0"/>
          <a:chExt cx="0" cy="0"/>
        </a:xfrm>
      </p:grpSpPr>
      <p:sp>
        <p:nvSpPr>
          <p:cNvPr id="152" name="Google Shape;891;p48">
            <a:extLst>
              <a:ext uri="{FF2B5EF4-FFF2-40B4-BE49-F238E27FC236}">
                <a16:creationId xmlns:a16="http://schemas.microsoft.com/office/drawing/2014/main" id="{9E6D6B34-E667-4013-A429-F66AEAD5F45F}"/>
              </a:ext>
            </a:extLst>
          </p:cNvPr>
          <p:cNvSpPr txBox="1">
            <a:spLocks noGrp="1"/>
          </p:cNvSpPr>
          <p:nvPr>
            <p:ph type="subTitle" idx="1"/>
          </p:nvPr>
        </p:nvSpPr>
        <p:spPr>
          <a:xfrm>
            <a:off x="689774" y="430306"/>
            <a:ext cx="7764452" cy="3377901"/>
          </a:xfrm>
          <a:prstGeom prst="rect">
            <a:avLst/>
          </a:prstGeom>
        </p:spPr>
        <p:txBody>
          <a:bodyPr spcFirstLastPara="1" wrap="square" lIns="91425" tIns="91425" rIns="91425" bIns="91425" anchor="t" anchorCtr="0">
            <a:noAutofit/>
          </a:bodyPr>
          <a:lstStyle/>
          <a:p>
            <a:r>
              <a:rPr lang="en-US" sz="4000" b="1" dirty="0"/>
              <a:t>References</a:t>
            </a:r>
          </a:p>
          <a:p>
            <a:pPr marL="482600" indent="-342900" algn="l">
              <a:buFont typeface="Arial" panose="020B0604020202020204" pitchFamily="34" charset="0"/>
              <a:buChar char="•"/>
            </a:pPr>
            <a:r>
              <a:rPr lang="en-US" sz="2400" b="1" dirty="0">
                <a:hlinkClick r:id="rId3"/>
              </a:rPr>
              <a:t>https://denverzoo.org/animals/malayan-tapir/</a:t>
            </a:r>
            <a:endParaRPr lang="en-US" sz="2400" b="1" dirty="0"/>
          </a:p>
          <a:p>
            <a:pPr marL="482600" indent="-342900" algn="l">
              <a:buFont typeface="Arial" panose="020B0604020202020204" pitchFamily="34" charset="0"/>
              <a:buChar char="•"/>
            </a:pPr>
            <a:endParaRPr lang="en-US" sz="2400" b="1" dirty="0"/>
          </a:p>
          <a:p>
            <a:pPr marL="482600" indent="-342900" algn="l">
              <a:buFont typeface="Arial" panose="020B0604020202020204" pitchFamily="34" charset="0"/>
              <a:buChar char="•"/>
            </a:pPr>
            <a:r>
              <a:rPr lang="en-US" sz="2400" b="1" dirty="0">
                <a:hlinkClick r:id="rId4"/>
              </a:rPr>
              <a:t>https://www.researchgate.net/figure/The-number-of-displaced-Malayan-tapirs-in-Peninsular-Malaysia-from-2006-to-2010_fig3_260292525</a:t>
            </a:r>
            <a:endParaRPr lang="en-US" sz="2400" b="1" dirty="0"/>
          </a:p>
          <a:p>
            <a:pPr marL="139700" indent="0" algn="l"/>
            <a:endParaRPr lang="en-US" sz="2400" b="1" dirty="0"/>
          </a:p>
          <a:p>
            <a:pPr marL="482600" indent="-342900" algn="l">
              <a:buFont typeface="Arial" panose="020B0604020202020204" pitchFamily="34" charset="0"/>
              <a:buChar char="•"/>
            </a:pPr>
            <a:r>
              <a:rPr lang="en-US" sz="2400" b="1" dirty="0">
                <a:hlinkClick r:id="rId5"/>
              </a:rPr>
              <a:t>https://theaseanpost.com/article/protecting-malayan-tapirs</a:t>
            </a:r>
            <a:endParaRPr lang="en-US" sz="2400" b="1" dirty="0"/>
          </a:p>
          <a:p>
            <a:pPr marL="482600" indent="-342900" algn="l">
              <a:buFont typeface="Arial" panose="020B0604020202020204" pitchFamily="34" charset="0"/>
              <a:buChar char="•"/>
            </a:pPr>
            <a:endParaRPr lang="en-US" sz="2400" b="1" dirty="0"/>
          </a:p>
        </p:txBody>
      </p:sp>
    </p:spTree>
    <p:extLst>
      <p:ext uri="{BB962C8B-B14F-4D97-AF65-F5344CB8AC3E}">
        <p14:creationId xmlns:p14="http://schemas.microsoft.com/office/powerpoint/2010/main" val="36342715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08"/>
        <p:cNvGrpSpPr/>
        <p:nvPr/>
      </p:nvGrpSpPr>
      <p:grpSpPr>
        <a:xfrm>
          <a:off x="0" y="0"/>
          <a:ext cx="0" cy="0"/>
          <a:chOff x="0" y="0"/>
          <a:chExt cx="0" cy="0"/>
        </a:xfrm>
      </p:grpSpPr>
      <p:sp>
        <p:nvSpPr>
          <p:cNvPr id="152" name="Google Shape;891;p48">
            <a:extLst>
              <a:ext uri="{FF2B5EF4-FFF2-40B4-BE49-F238E27FC236}">
                <a16:creationId xmlns:a16="http://schemas.microsoft.com/office/drawing/2014/main" id="{9E6D6B34-E667-4013-A429-F66AEAD5F45F}"/>
              </a:ext>
            </a:extLst>
          </p:cNvPr>
          <p:cNvSpPr txBox="1">
            <a:spLocks noGrp="1"/>
          </p:cNvSpPr>
          <p:nvPr>
            <p:ph type="subTitle" idx="1"/>
          </p:nvPr>
        </p:nvSpPr>
        <p:spPr>
          <a:xfrm>
            <a:off x="689774" y="419549"/>
            <a:ext cx="7764452" cy="3377901"/>
          </a:xfrm>
          <a:prstGeom prst="rect">
            <a:avLst/>
          </a:prstGeom>
        </p:spPr>
        <p:txBody>
          <a:bodyPr spcFirstLastPara="1" wrap="square" lIns="91425" tIns="91425" rIns="91425" bIns="91425" anchor="t" anchorCtr="0">
            <a:noAutofit/>
          </a:bodyPr>
          <a:lstStyle/>
          <a:p>
            <a:r>
              <a:rPr lang="en-US" sz="4000" b="1" dirty="0"/>
              <a:t>References</a:t>
            </a:r>
          </a:p>
          <a:p>
            <a:pPr marL="139700" indent="0" algn="l"/>
            <a:endParaRPr lang="en-US" sz="2400" b="1" dirty="0"/>
          </a:p>
          <a:p>
            <a:pPr marL="482600" indent="-342900" algn="l">
              <a:buFont typeface="Arial" panose="020B0604020202020204" pitchFamily="34" charset="0"/>
              <a:buChar char="•"/>
            </a:pPr>
            <a:r>
              <a:rPr lang="en-US" sz="2400" b="1" dirty="0">
                <a:hlinkClick r:id="rId3"/>
              </a:rPr>
              <a:t>https://www.tapirday.org/malayan-tapir.html#:~:text=Conservation%20Status,habitat%20and%20increasingly%20hunting%20pressure</a:t>
            </a:r>
            <a:endParaRPr lang="en-US" sz="2400" b="1" dirty="0"/>
          </a:p>
          <a:p>
            <a:pPr marL="139700" indent="0" algn="l"/>
            <a:endParaRPr lang="en-US" sz="2400" b="1" dirty="0"/>
          </a:p>
          <a:p>
            <a:pPr marL="482600" indent="-342900" algn="l">
              <a:buFont typeface="Arial" panose="020B0604020202020204" pitchFamily="34" charset="0"/>
              <a:buChar char="•"/>
            </a:pPr>
            <a:r>
              <a:rPr lang="en-US" sz="2400" b="1" dirty="0">
                <a:hlinkClick r:id="rId4"/>
              </a:rPr>
              <a:t>http://thetapirmovement.weebly.com/save-the-tapirs.html</a:t>
            </a:r>
            <a:endParaRPr lang="en-US" sz="2400" b="1" dirty="0"/>
          </a:p>
          <a:p>
            <a:pPr marL="139700" indent="0" algn="l"/>
            <a:endParaRPr lang="en-US" sz="2400" b="1" dirty="0"/>
          </a:p>
          <a:p>
            <a:pPr marL="482600" indent="-342900" algn="l">
              <a:buFont typeface="Arial" panose="020B0604020202020204" pitchFamily="34" charset="0"/>
              <a:buChar char="•"/>
            </a:pPr>
            <a:endParaRPr lang="en-US" sz="2400" b="1" dirty="0"/>
          </a:p>
          <a:p>
            <a:pPr marL="482600" indent="-342900" algn="l">
              <a:buFont typeface="Arial" panose="020B0604020202020204" pitchFamily="34" charset="0"/>
              <a:buChar char="•"/>
            </a:pPr>
            <a:endParaRPr lang="en-US" sz="2400" b="1" dirty="0"/>
          </a:p>
        </p:txBody>
      </p:sp>
    </p:spTree>
    <p:extLst>
      <p:ext uri="{BB962C8B-B14F-4D97-AF65-F5344CB8AC3E}">
        <p14:creationId xmlns:p14="http://schemas.microsoft.com/office/powerpoint/2010/main" val="20405804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682" name="Google Shape;682;p39"/>
          <p:cNvSpPr txBox="1">
            <a:spLocks noGrp="1"/>
          </p:cNvSpPr>
          <p:nvPr>
            <p:ph type="ctrTitle"/>
          </p:nvPr>
        </p:nvSpPr>
        <p:spPr>
          <a:xfrm>
            <a:off x="1869368" y="1520979"/>
            <a:ext cx="5056563" cy="2435419"/>
          </a:xfrm>
          <a:prstGeom prst="rect">
            <a:avLst/>
          </a:prstGeom>
        </p:spPr>
        <p:txBody>
          <a:bodyPr spcFirstLastPara="1" wrap="square" lIns="91425" tIns="91425" rIns="91425" bIns="91425" anchor="t" anchorCtr="0">
            <a:noAutofit/>
          </a:bodyPr>
          <a:lstStyle/>
          <a:p>
            <a:pPr lvl="0" algn="ctr"/>
            <a:r>
              <a:rPr lang="en-US" sz="4800" dirty="0">
                <a:solidFill>
                  <a:schemeClr val="accent1"/>
                </a:solidFill>
              </a:rPr>
              <a:t>Thank you!</a:t>
            </a:r>
            <a:endParaRPr sz="4000" dirty="0">
              <a:solidFill>
                <a:schemeClr val="dk1"/>
              </a:solidFill>
            </a:endParaRPr>
          </a:p>
        </p:txBody>
      </p:sp>
      <p:sp>
        <p:nvSpPr>
          <p:cNvPr id="684" name="Google Shape;684;p39"/>
          <p:cNvSpPr/>
          <p:nvPr/>
        </p:nvSpPr>
        <p:spPr>
          <a:xfrm>
            <a:off x="6586225" y="144000"/>
            <a:ext cx="246828" cy="290256"/>
          </a:xfrm>
          <a:custGeom>
            <a:avLst/>
            <a:gdLst/>
            <a:ahLst/>
            <a:cxnLst/>
            <a:rect l="l" t="t" r="r" b="b"/>
            <a:pathLst>
              <a:path w="4831" h="5681" extrusionOk="0">
                <a:moveTo>
                  <a:pt x="3891" y="5327"/>
                </a:moveTo>
                <a:lnTo>
                  <a:pt x="4609" y="5680"/>
                </a:lnTo>
                <a:lnTo>
                  <a:pt x="4831" y="5118"/>
                </a:lnTo>
                <a:lnTo>
                  <a:pt x="3800" y="4793"/>
                </a:lnTo>
                <a:lnTo>
                  <a:pt x="3107" y="4244"/>
                </a:lnTo>
                <a:cubicBezTo>
                  <a:pt x="3591" y="4048"/>
                  <a:pt x="3983" y="2260"/>
                  <a:pt x="3983" y="2260"/>
                </a:cubicBezTo>
                <a:lnTo>
                  <a:pt x="3147" y="2155"/>
                </a:lnTo>
                <a:cubicBezTo>
                  <a:pt x="3147" y="2155"/>
                  <a:pt x="4178" y="1959"/>
                  <a:pt x="4204" y="1698"/>
                </a:cubicBezTo>
                <a:cubicBezTo>
                  <a:pt x="4244" y="1450"/>
                  <a:pt x="3734" y="1"/>
                  <a:pt x="3734" y="1"/>
                </a:cubicBezTo>
                <a:cubicBezTo>
                  <a:pt x="3734" y="1"/>
                  <a:pt x="3199" y="1176"/>
                  <a:pt x="2899" y="1137"/>
                </a:cubicBezTo>
                <a:cubicBezTo>
                  <a:pt x="2599" y="1097"/>
                  <a:pt x="1358" y="3487"/>
                  <a:pt x="1358" y="3487"/>
                </a:cubicBezTo>
                <a:lnTo>
                  <a:pt x="0" y="3383"/>
                </a:lnTo>
                <a:cubicBezTo>
                  <a:pt x="641" y="4962"/>
                  <a:pt x="3891" y="5327"/>
                  <a:pt x="3891" y="5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9"/>
          <p:cNvSpPr/>
          <p:nvPr/>
        </p:nvSpPr>
        <p:spPr>
          <a:xfrm>
            <a:off x="4397650" y="434250"/>
            <a:ext cx="1682800" cy="659175"/>
          </a:xfrm>
          <a:custGeom>
            <a:avLst/>
            <a:gdLst/>
            <a:ahLst/>
            <a:cxnLst/>
            <a:rect l="l" t="t" r="r" b="b"/>
            <a:pathLst>
              <a:path w="67312" h="26367" extrusionOk="0">
                <a:moveTo>
                  <a:pt x="11985" y="15270"/>
                </a:moveTo>
                <a:cubicBezTo>
                  <a:pt x="11970" y="15331"/>
                  <a:pt x="11954" y="15370"/>
                  <a:pt x="11939" y="15370"/>
                </a:cubicBezTo>
                <a:cubicBezTo>
                  <a:pt x="11934" y="15370"/>
                  <a:pt x="11928" y="15365"/>
                  <a:pt x="11923" y="15354"/>
                </a:cubicBezTo>
                <a:cubicBezTo>
                  <a:pt x="11901" y="15312"/>
                  <a:pt x="11923" y="15290"/>
                  <a:pt x="11985" y="15270"/>
                </a:cubicBezTo>
                <a:close/>
                <a:moveTo>
                  <a:pt x="26574" y="0"/>
                </a:moveTo>
                <a:cubicBezTo>
                  <a:pt x="24986" y="0"/>
                  <a:pt x="23381" y="338"/>
                  <a:pt x="21840" y="1051"/>
                </a:cubicBezTo>
                <a:cubicBezTo>
                  <a:pt x="18855" y="2429"/>
                  <a:pt x="16494" y="5185"/>
                  <a:pt x="15492" y="8339"/>
                </a:cubicBezTo>
                <a:cubicBezTo>
                  <a:pt x="15291" y="8307"/>
                  <a:pt x="15088" y="8290"/>
                  <a:pt x="14884" y="8290"/>
                </a:cubicBezTo>
                <a:cubicBezTo>
                  <a:pt x="14413" y="8290"/>
                  <a:pt x="13941" y="8378"/>
                  <a:pt x="13488" y="8567"/>
                </a:cubicBezTo>
                <a:cubicBezTo>
                  <a:pt x="11985" y="9235"/>
                  <a:pt x="10815" y="11031"/>
                  <a:pt x="11380" y="12701"/>
                </a:cubicBezTo>
                <a:cubicBezTo>
                  <a:pt x="11038" y="12587"/>
                  <a:pt x="10680" y="12524"/>
                  <a:pt x="10312" y="12524"/>
                </a:cubicBezTo>
                <a:cubicBezTo>
                  <a:pt x="9737" y="12524"/>
                  <a:pt x="9139" y="12679"/>
                  <a:pt x="8540" y="13035"/>
                </a:cubicBezTo>
                <a:cubicBezTo>
                  <a:pt x="8173" y="13268"/>
                  <a:pt x="7721" y="13408"/>
                  <a:pt x="7320" y="13408"/>
                </a:cubicBezTo>
                <a:cubicBezTo>
                  <a:pt x="7037" y="13408"/>
                  <a:pt x="6780" y="13338"/>
                  <a:pt x="6598" y="13182"/>
                </a:cubicBezTo>
                <a:cubicBezTo>
                  <a:pt x="5811" y="12549"/>
                  <a:pt x="4859" y="12178"/>
                  <a:pt x="3920" y="12178"/>
                </a:cubicBezTo>
                <a:cubicBezTo>
                  <a:pt x="3065" y="12178"/>
                  <a:pt x="2222" y="12486"/>
                  <a:pt x="1525" y="13182"/>
                </a:cubicBezTo>
                <a:cubicBezTo>
                  <a:pt x="251" y="14435"/>
                  <a:pt x="0" y="17024"/>
                  <a:pt x="1525" y="18255"/>
                </a:cubicBezTo>
                <a:cubicBezTo>
                  <a:pt x="3323" y="19716"/>
                  <a:pt x="5473" y="20522"/>
                  <a:pt x="7645" y="20522"/>
                </a:cubicBezTo>
                <a:cubicBezTo>
                  <a:pt x="7894" y="20522"/>
                  <a:pt x="8144" y="20512"/>
                  <a:pt x="8393" y="20490"/>
                </a:cubicBezTo>
                <a:cubicBezTo>
                  <a:pt x="9456" y="21608"/>
                  <a:pt x="10940" y="22304"/>
                  <a:pt x="12554" y="22304"/>
                </a:cubicBezTo>
                <a:cubicBezTo>
                  <a:pt x="13320" y="22304"/>
                  <a:pt x="14115" y="22148"/>
                  <a:pt x="14908" y="21805"/>
                </a:cubicBezTo>
                <a:cubicBezTo>
                  <a:pt x="14949" y="21785"/>
                  <a:pt x="14971" y="21763"/>
                  <a:pt x="15013" y="21763"/>
                </a:cubicBezTo>
                <a:cubicBezTo>
                  <a:pt x="15659" y="22703"/>
                  <a:pt x="16536" y="23538"/>
                  <a:pt x="17602" y="24165"/>
                </a:cubicBezTo>
                <a:cubicBezTo>
                  <a:pt x="18795" y="24853"/>
                  <a:pt x="20101" y="25166"/>
                  <a:pt x="21406" y="25166"/>
                </a:cubicBezTo>
                <a:cubicBezTo>
                  <a:pt x="23229" y="25166"/>
                  <a:pt x="25049" y="24555"/>
                  <a:pt x="26558" y="23497"/>
                </a:cubicBezTo>
                <a:cubicBezTo>
                  <a:pt x="27849" y="24331"/>
                  <a:pt x="29371" y="24813"/>
                  <a:pt x="30949" y="24813"/>
                </a:cubicBezTo>
                <a:cubicBezTo>
                  <a:pt x="31541" y="24813"/>
                  <a:pt x="32140" y="24745"/>
                  <a:pt x="32738" y="24602"/>
                </a:cubicBezTo>
                <a:cubicBezTo>
                  <a:pt x="33428" y="24435"/>
                  <a:pt x="34075" y="24165"/>
                  <a:pt x="34659" y="23831"/>
                </a:cubicBezTo>
                <a:cubicBezTo>
                  <a:pt x="35244" y="24290"/>
                  <a:pt x="35870" y="24686"/>
                  <a:pt x="36497" y="24958"/>
                </a:cubicBezTo>
                <a:cubicBezTo>
                  <a:pt x="38518" y="25880"/>
                  <a:pt x="41104" y="26366"/>
                  <a:pt x="43614" y="26366"/>
                </a:cubicBezTo>
                <a:cubicBezTo>
                  <a:pt x="45252" y="26366"/>
                  <a:pt x="46858" y="26159"/>
                  <a:pt x="48252" y="25730"/>
                </a:cubicBezTo>
                <a:cubicBezTo>
                  <a:pt x="49275" y="25437"/>
                  <a:pt x="50173" y="24936"/>
                  <a:pt x="50925" y="24310"/>
                </a:cubicBezTo>
                <a:cubicBezTo>
                  <a:pt x="51314" y="24420"/>
                  <a:pt x="51725" y="24473"/>
                  <a:pt x="52132" y="24473"/>
                </a:cubicBezTo>
                <a:cubicBezTo>
                  <a:pt x="52423" y="24473"/>
                  <a:pt x="52712" y="24446"/>
                  <a:pt x="52991" y="24394"/>
                </a:cubicBezTo>
                <a:cubicBezTo>
                  <a:pt x="54934" y="24018"/>
                  <a:pt x="56270" y="22620"/>
                  <a:pt x="56916" y="20908"/>
                </a:cubicBezTo>
                <a:cubicBezTo>
                  <a:pt x="57427" y="21143"/>
                  <a:pt x="57999" y="21264"/>
                  <a:pt x="58565" y="21264"/>
                </a:cubicBezTo>
                <a:cubicBezTo>
                  <a:pt x="59202" y="21264"/>
                  <a:pt x="59832" y="21112"/>
                  <a:pt x="60362" y="20802"/>
                </a:cubicBezTo>
                <a:cubicBezTo>
                  <a:pt x="61635" y="20072"/>
                  <a:pt x="62929" y="19321"/>
                  <a:pt x="64204" y="18589"/>
                </a:cubicBezTo>
                <a:cubicBezTo>
                  <a:pt x="67311" y="16800"/>
                  <a:pt x="65763" y="11849"/>
                  <a:pt x="62548" y="11849"/>
                </a:cubicBezTo>
                <a:cubicBezTo>
                  <a:pt x="62199" y="11849"/>
                  <a:pt x="61831" y="11907"/>
                  <a:pt x="61448" y="12033"/>
                </a:cubicBezTo>
                <a:cubicBezTo>
                  <a:pt x="60571" y="12326"/>
                  <a:pt x="59672" y="12618"/>
                  <a:pt x="58775" y="12910"/>
                </a:cubicBezTo>
                <a:cubicBezTo>
                  <a:pt x="57649" y="12277"/>
                  <a:pt x="56361" y="11938"/>
                  <a:pt x="55071" y="11938"/>
                </a:cubicBezTo>
                <a:cubicBezTo>
                  <a:pt x="54449" y="11938"/>
                  <a:pt x="53826" y="12017"/>
                  <a:pt x="53221" y="12180"/>
                </a:cubicBezTo>
                <a:cubicBezTo>
                  <a:pt x="52470" y="11824"/>
                  <a:pt x="51655" y="11596"/>
                  <a:pt x="50800" y="11470"/>
                </a:cubicBezTo>
                <a:cubicBezTo>
                  <a:pt x="49944" y="11348"/>
                  <a:pt x="48987" y="11271"/>
                  <a:pt x="48011" y="11271"/>
                </a:cubicBezTo>
                <a:cubicBezTo>
                  <a:pt x="47654" y="11271"/>
                  <a:pt x="47294" y="11281"/>
                  <a:pt x="46936" y="11303"/>
                </a:cubicBezTo>
                <a:cubicBezTo>
                  <a:pt x="45663" y="9986"/>
                  <a:pt x="43908" y="9160"/>
                  <a:pt x="42088" y="9160"/>
                </a:cubicBezTo>
                <a:cubicBezTo>
                  <a:pt x="41283" y="9160"/>
                  <a:pt x="40465" y="9322"/>
                  <a:pt x="39670" y="9675"/>
                </a:cubicBezTo>
                <a:lnTo>
                  <a:pt x="39650" y="9675"/>
                </a:lnTo>
                <a:cubicBezTo>
                  <a:pt x="39378" y="9675"/>
                  <a:pt x="39127" y="9695"/>
                  <a:pt x="38877" y="9717"/>
                </a:cubicBezTo>
                <a:cubicBezTo>
                  <a:pt x="38690" y="9508"/>
                  <a:pt x="38501" y="9319"/>
                  <a:pt x="38292" y="9132"/>
                </a:cubicBezTo>
                <a:cubicBezTo>
                  <a:pt x="37708" y="6919"/>
                  <a:pt x="36455" y="4851"/>
                  <a:pt x="34764" y="3306"/>
                </a:cubicBezTo>
                <a:cubicBezTo>
                  <a:pt x="32451" y="1183"/>
                  <a:pt x="29544" y="0"/>
                  <a:pt x="265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4826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sp>
        <p:nvSpPr>
          <p:cNvPr id="753" name="Google Shape;753;p43"/>
          <p:cNvSpPr/>
          <p:nvPr/>
        </p:nvSpPr>
        <p:spPr>
          <a:xfrm rot="351442">
            <a:off x="916167" y="6605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43"/>
          <p:cNvSpPr/>
          <p:nvPr/>
        </p:nvSpPr>
        <p:spPr>
          <a:xfrm>
            <a:off x="3646200" y="763363"/>
            <a:ext cx="3189538" cy="827175"/>
          </a:xfrm>
          <a:custGeom>
            <a:avLst/>
            <a:gdLst/>
            <a:ahLst/>
            <a:cxnLst/>
            <a:rect l="l" t="t" r="r" b="b"/>
            <a:pathLst>
              <a:path w="179895" h="46654" extrusionOk="0">
                <a:moveTo>
                  <a:pt x="65482" y="0"/>
                </a:moveTo>
                <a:cubicBezTo>
                  <a:pt x="65167" y="0"/>
                  <a:pt x="64852" y="23"/>
                  <a:pt x="64539" y="70"/>
                </a:cubicBezTo>
                <a:cubicBezTo>
                  <a:pt x="61719" y="487"/>
                  <a:pt x="59506" y="2742"/>
                  <a:pt x="58066" y="5206"/>
                </a:cubicBezTo>
                <a:cubicBezTo>
                  <a:pt x="55121" y="10258"/>
                  <a:pt x="54642" y="16647"/>
                  <a:pt x="56772" y="22054"/>
                </a:cubicBezTo>
                <a:cubicBezTo>
                  <a:pt x="55444" y="22154"/>
                  <a:pt x="54682" y="24000"/>
                  <a:pt x="55443" y="25045"/>
                </a:cubicBezTo>
                <a:lnTo>
                  <a:pt x="55443" y="25045"/>
                </a:lnTo>
                <a:cubicBezTo>
                  <a:pt x="54902" y="24460"/>
                  <a:pt x="54109" y="24179"/>
                  <a:pt x="53308" y="24179"/>
                </a:cubicBezTo>
                <a:cubicBezTo>
                  <a:pt x="52217" y="24179"/>
                  <a:pt x="51111" y="24701"/>
                  <a:pt x="50612" y="25687"/>
                </a:cubicBezTo>
                <a:cubicBezTo>
                  <a:pt x="49427" y="23604"/>
                  <a:pt x="47363" y="21781"/>
                  <a:pt x="44988" y="21781"/>
                </a:cubicBezTo>
                <a:cubicBezTo>
                  <a:pt x="44935" y="21781"/>
                  <a:pt x="44882" y="21782"/>
                  <a:pt x="44829" y="21784"/>
                </a:cubicBezTo>
                <a:cubicBezTo>
                  <a:pt x="42464" y="21884"/>
                  <a:pt x="40374" y="24645"/>
                  <a:pt x="41454" y="26696"/>
                </a:cubicBezTo>
                <a:lnTo>
                  <a:pt x="41454" y="26696"/>
                </a:lnTo>
                <a:cubicBezTo>
                  <a:pt x="41016" y="26039"/>
                  <a:pt x="40253" y="25741"/>
                  <a:pt x="39466" y="25741"/>
                </a:cubicBezTo>
                <a:cubicBezTo>
                  <a:pt x="38206" y="25741"/>
                  <a:pt x="36885" y="26508"/>
                  <a:pt x="36748" y="27797"/>
                </a:cubicBezTo>
                <a:lnTo>
                  <a:pt x="36748" y="27797"/>
                </a:lnTo>
                <a:cubicBezTo>
                  <a:pt x="36873" y="24832"/>
                  <a:pt x="33387" y="23015"/>
                  <a:pt x="30422" y="22828"/>
                </a:cubicBezTo>
                <a:cubicBezTo>
                  <a:pt x="30151" y="22810"/>
                  <a:pt x="29877" y="22801"/>
                  <a:pt x="29602" y="22801"/>
                </a:cubicBezTo>
                <a:cubicBezTo>
                  <a:pt x="27522" y="22801"/>
                  <a:pt x="25376" y="23325"/>
                  <a:pt x="24012" y="24874"/>
                </a:cubicBezTo>
                <a:cubicBezTo>
                  <a:pt x="22647" y="26404"/>
                  <a:pt x="22635" y="29142"/>
                  <a:pt x="24119" y="30392"/>
                </a:cubicBezTo>
                <a:lnTo>
                  <a:pt x="24119" y="30392"/>
                </a:lnTo>
                <a:cubicBezTo>
                  <a:pt x="23724" y="30219"/>
                  <a:pt x="23289" y="30132"/>
                  <a:pt x="22852" y="30132"/>
                </a:cubicBezTo>
                <a:cubicBezTo>
                  <a:pt x="22175" y="30132"/>
                  <a:pt x="21496" y="30341"/>
                  <a:pt x="20963" y="30762"/>
                </a:cubicBezTo>
                <a:cubicBezTo>
                  <a:pt x="19899" y="31597"/>
                  <a:pt x="19524" y="33245"/>
                  <a:pt x="20128" y="34478"/>
                </a:cubicBezTo>
                <a:cubicBezTo>
                  <a:pt x="19447" y="33725"/>
                  <a:pt x="18418" y="33194"/>
                  <a:pt x="17435" y="33194"/>
                </a:cubicBezTo>
                <a:cubicBezTo>
                  <a:pt x="16973" y="33194"/>
                  <a:pt x="16520" y="33312"/>
                  <a:pt x="16119" y="33579"/>
                </a:cubicBezTo>
                <a:cubicBezTo>
                  <a:pt x="14893" y="34391"/>
                  <a:pt x="15261" y="36858"/>
                  <a:pt x="16728" y="36858"/>
                </a:cubicBezTo>
                <a:cubicBezTo>
                  <a:pt x="16731" y="36858"/>
                  <a:pt x="16733" y="36858"/>
                  <a:pt x="16736" y="36858"/>
                </a:cubicBezTo>
                <a:lnTo>
                  <a:pt x="16736" y="36858"/>
                </a:lnTo>
                <a:cubicBezTo>
                  <a:pt x="14614" y="36880"/>
                  <a:pt x="13904" y="37297"/>
                  <a:pt x="12174" y="38236"/>
                </a:cubicBezTo>
                <a:cubicBezTo>
                  <a:pt x="11182" y="38785"/>
                  <a:pt x="10052" y="39077"/>
                  <a:pt x="8923" y="39077"/>
                </a:cubicBezTo>
                <a:cubicBezTo>
                  <a:pt x="8293" y="39077"/>
                  <a:pt x="7664" y="38986"/>
                  <a:pt x="7058" y="38799"/>
                </a:cubicBezTo>
                <a:cubicBezTo>
                  <a:pt x="6488" y="38614"/>
                  <a:pt x="5872" y="38350"/>
                  <a:pt x="5286" y="38350"/>
                </a:cubicBezTo>
                <a:cubicBezTo>
                  <a:pt x="5079" y="38350"/>
                  <a:pt x="4875" y="38383"/>
                  <a:pt x="4678" y="38465"/>
                </a:cubicBezTo>
                <a:cubicBezTo>
                  <a:pt x="4616" y="38779"/>
                  <a:pt x="4532" y="39091"/>
                  <a:pt x="4469" y="39405"/>
                </a:cubicBezTo>
                <a:cubicBezTo>
                  <a:pt x="3489" y="39425"/>
                  <a:pt x="2506" y="39425"/>
                  <a:pt x="1526" y="39447"/>
                </a:cubicBezTo>
                <a:cubicBezTo>
                  <a:pt x="1192" y="39447"/>
                  <a:pt x="836" y="39467"/>
                  <a:pt x="544" y="39614"/>
                </a:cubicBezTo>
                <a:cubicBezTo>
                  <a:pt x="231" y="39760"/>
                  <a:pt x="1" y="40094"/>
                  <a:pt x="84" y="40408"/>
                </a:cubicBezTo>
                <a:cubicBezTo>
                  <a:pt x="190" y="40909"/>
                  <a:pt x="816" y="41012"/>
                  <a:pt x="1317" y="41012"/>
                </a:cubicBezTo>
                <a:cubicBezTo>
                  <a:pt x="5275" y="41107"/>
                  <a:pt x="8966" y="41589"/>
                  <a:pt x="12733" y="41589"/>
                </a:cubicBezTo>
                <a:cubicBezTo>
                  <a:pt x="14828" y="41589"/>
                  <a:pt x="16947" y="41440"/>
                  <a:pt x="19148" y="40992"/>
                </a:cubicBezTo>
                <a:cubicBezTo>
                  <a:pt x="21383" y="44282"/>
                  <a:pt x="25117" y="45967"/>
                  <a:pt x="28856" y="45967"/>
                </a:cubicBezTo>
                <a:cubicBezTo>
                  <a:pt x="31926" y="45967"/>
                  <a:pt x="35000" y="44831"/>
                  <a:pt x="37249" y="42516"/>
                </a:cubicBezTo>
                <a:cubicBezTo>
                  <a:pt x="37500" y="42265"/>
                  <a:pt x="37772" y="41994"/>
                  <a:pt x="38126" y="41994"/>
                </a:cubicBezTo>
                <a:cubicBezTo>
                  <a:pt x="38143" y="41992"/>
                  <a:pt x="38160" y="41991"/>
                  <a:pt x="38177" y="41991"/>
                </a:cubicBezTo>
                <a:cubicBezTo>
                  <a:pt x="38349" y="41991"/>
                  <a:pt x="38519" y="42084"/>
                  <a:pt x="38691" y="42140"/>
                </a:cubicBezTo>
                <a:cubicBezTo>
                  <a:pt x="39095" y="42302"/>
                  <a:pt x="39526" y="42378"/>
                  <a:pt x="39959" y="42378"/>
                </a:cubicBezTo>
                <a:cubicBezTo>
                  <a:pt x="41423" y="42378"/>
                  <a:pt x="42908" y="41506"/>
                  <a:pt x="43471" y="40135"/>
                </a:cubicBezTo>
                <a:cubicBezTo>
                  <a:pt x="43655" y="41339"/>
                  <a:pt x="44894" y="42183"/>
                  <a:pt x="46099" y="42183"/>
                </a:cubicBezTo>
                <a:cubicBezTo>
                  <a:pt x="46128" y="42183"/>
                  <a:pt x="46156" y="42182"/>
                  <a:pt x="46185" y="42181"/>
                </a:cubicBezTo>
                <a:cubicBezTo>
                  <a:pt x="47418" y="42140"/>
                  <a:pt x="48545" y="41346"/>
                  <a:pt x="49255" y="40344"/>
                </a:cubicBezTo>
                <a:cubicBezTo>
                  <a:pt x="51468" y="42413"/>
                  <a:pt x="54504" y="43602"/>
                  <a:pt x="57525" y="43602"/>
                </a:cubicBezTo>
                <a:cubicBezTo>
                  <a:pt x="57552" y="43602"/>
                  <a:pt x="57580" y="43601"/>
                  <a:pt x="57607" y="43601"/>
                </a:cubicBezTo>
                <a:cubicBezTo>
                  <a:pt x="59757" y="43601"/>
                  <a:pt x="61886" y="42997"/>
                  <a:pt x="63724" y="41911"/>
                </a:cubicBezTo>
                <a:cubicBezTo>
                  <a:pt x="64079" y="41722"/>
                  <a:pt x="67796" y="38883"/>
                  <a:pt x="67649" y="38737"/>
                </a:cubicBezTo>
                <a:lnTo>
                  <a:pt x="67649" y="38737"/>
                </a:lnTo>
                <a:cubicBezTo>
                  <a:pt x="68194" y="39256"/>
                  <a:pt x="68935" y="39502"/>
                  <a:pt x="69683" y="39502"/>
                </a:cubicBezTo>
                <a:cubicBezTo>
                  <a:pt x="70743" y="39502"/>
                  <a:pt x="71817" y="39008"/>
                  <a:pt x="72368" y="38089"/>
                </a:cubicBezTo>
                <a:cubicBezTo>
                  <a:pt x="73328" y="39551"/>
                  <a:pt x="74978" y="40491"/>
                  <a:pt x="76710" y="40658"/>
                </a:cubicBezTo>
                <a:cubicBezTo>
                  <a:pt x="76763" y="40663"/>
                  <a:pt x="76878" y="40667"/>
                  <a:pt x="77038" y="40667"/>
                </a:cubicBezTo>
                <a:cubicBezTo>
                  <a:pt x="78151" y="40667"/>
                  <a:pt x="81443" y="40494"/>
                  <a:pt x="80974" y="39498"/>
                </a:cubicBezTo>
                <a:lnTo>
                  <a:pt x="80974" y="39498"/>
                </a:lnTo>
                <a:cubicBezTo>
                  <a:pt x="82226" y="42093"/>
                  <a:pt x="85137" y="43666"/>
                  <a:pt x="88003" y="43666"/>
                </a:cubicBezTo>
                <a:cubicBezTo>
                  <a:pt x="89210" y="43666"/>
                  <a:pt x="90409" y="43387"/>
                  <a:pt x="91473" y="42788"/>
                </a:cubicBezTo>
                <a:cubicBezTo>
                  <a:pt x="93138" y="45186"/>
                  <a:pt x="96042" y="46654"/>
                  <a:pt x="98971" y="46654"/>
                </a:cubicBezTo>
                <a:cubicBezTo>
                  <a:pt x="99381" y="46654"/>
                  <a:pt x="99792" y="46625"/>
                  <a:pt x="100200" y="46566"/>
                </a:cubicBezTo>
                <a:cubicBezTo>
                  <a:pt x="103499" y="46107"/>
                  <a:pt x="106442" y="43623"/>
                  <a:pt x="107486" y="40469"/>
                </a:cubicBezTo>
                <a:cubicBezTo>
                  <a:pt x="109305" y="41535"/>
                  <a:pt x="111412" y="42074"/>
                  <a:pt x="113519" y="42074"/>
                </a:cubicBezTo>
                <a:cubicBezTo>
                  <a:pt x="115500" y="42074"/>
                  <a:pt x="117480" y="41598"/>
                  <a:pt x="119220" y="40636"/>
                </a:cubicBezTo>
                <a:lnTo>
                  <a:pt x="119220" y="40636"/>
                </a:lnTo>
                <a:cubicBezTo>
                  <a:pt x="118976" y="42220"/>
                  <a:pt x="120567" y="43623"/>
                  <a:pt x="122091" y="43623"/>
                </a:cubicBezTo>
                <a:cubicBezTo>
                  <a:pt x="122517" y="43623"/>
                  <a:pt x="122938" y="43514"/>
                  <a:pt x="123312" y="43267"/>
                </a:cubicBezTo>
                <a:cubicBezTo>
                  <a:pt x="123782" y="44087"/>
                  <a:pt x="124664" y="44452"/>
                  <a:pt x="125582" y="44452"/>
                </a:cubicBezTo>
                <a:cubicBezTo>
                  <a:pt x="127072" y="44452"/>
                  <a:pt x="128656" y="43490"/>
                  <a:pt x="128721" y="41953"/>
                </a:cubicBezTo>
                <a:cubicBezTo>
                  <a:pt x="129256" y="42641"/>
                  <a:pt x="130093" y="42955"/>
                  <a:pt x="130950" y="42955"/>
                </a:cubicBezTo>
                <a:cubicBezTo>
                  <a:pt x="132330" y="42955"/>
                  <a:pt x="133764" y="42140"/>
                  <a:pt x="134086" y="40762"/>
                </a:cubicBezTo>
                <a:cubicBezTo>
                  <a:pt x="134538" y="41758"/>
                  <a:pt x="135640" y="42174"/>
                  <a:pt x="136760" y="42174"/>
                </a:cubicBezTo>
                <a:cubicBezTo>
                  <a:pt x="137142" y="42174"/>
                  <a:pt x="137525" y="42126"/>
                  <a:pt x="137886" y="42036"/>
                </a:cubicBezTo>
                <a:cubicBezTo>
                  <a:pt x="139306" y="41702"/>
                  <a:pt x="140600" y="40909"/>
                  <a:pt x="142042" y="40720"/>
                </a:cubicBezTo>
                <a:cubicBezTo>
                  <a:pt x="142310" y="40685"/>
                  <a:pt x="142583" y="40670"/>
                  <a:pt x="142859" y="40670"/>
                </a:cubicBezTo>
                <a:cubicBezTo>
                  <a:pt x="144658" y="40670"/>
                  <a:pt x="146583" y="41316"/>
                  <a:pt x="148280" y="41316"/>
                </a:cubicBezTo>
                <a:cubicBezTo>
                  <a:pt x="149257" y="41316"/>
                  <a:pt x="150157" y="41102"/>
                  <a:pt x="150914" y="40428"/>
                </a:cubicBezTo>
                <a:cubicBezTo>
                  <a:pt x="154026" y="40553"/>
                  <a:pt x="157116" y="40678"/>
                  <a:pt x="160206" y="40825"/>
                </a:cubicBezTo>
                <a:cubicBezTo>
                  <a:pt x="164945" y="41012"/>
                  <a:pt x="169705" y="41221"/>
                  <a:pt x="174446" y="41410"/>
                </a:cubicBezTo>
                <a:cubicBezTo>
                  <a:pt x="174919" y="41427"/>
                  <a:pt x="175386" y="41435"/>
                  <a:pt x="175852" y="41435"/>
                </a:cubicBezTo>
                <a:cubicBezTo>
                  <a:pt x="177031" y="41435"/>
                  <a:pt x="178196" y="41386"/>
                  <a:pt x="179393" y="41326"/>
                </a:cubicBezTo>
                <a:cubicBezTo>
                  <a:pt x="179477" y="41326"/>
                  <a:pt x="179582" y="41326"/>
                  <a:pt x="179666" y="41263"/>
                </a:cubicBezTo>
                <a:cubicBezTo>
                  <a:pt x="179894" y="41159"/>
                  <a:pt x="179894" y="40825"/>
                  <a:pt x="179749" y="40616"/>
                </a:cubicBezTo>
                <a:cubicBezTo>
                  <a:pt x="179582" y="40428"/>
                  <a:pt x="179331" y="40344"/>
                  <a:pt x="179101" y="40282"/>
                </a:cubicBezTo>
                <a:cubicBezTo>
                  <a:pt x="178638" y="40174"/>
                  <a:pt x="178164" y="40112"/>
                  <a:pt x="177686" y="40112"/>
                </a:cubicBezTo>
                <a:cubicBezTo>
                  <a:pt x="177518" y="40112"/>
                  <a:pt x="177349" y="40119"/>
                  <a:pt x="177180" y="40135"/>
                </a:cubicBezTo>
                <a:cubicBezTo>
                  <a:pt x="177031" y="40143"/>
                  <a:pt x="176874" y="40156"/>
                  <a:pt x="176720" y="40156"/>
                </a:cubicBezTo>
                <a:cubicBezTo>
                  <a:pt x="176444" y="40156"/>
                  <a:pt x="176179" y="40114"/>
                  <a:pt x="175991" y="39927"/>
                </a:cubicBezTo>
                <a:cubicBezTo>
                  <a:pt x="175677" y="39614"/>
                  <a:pt x="175719" y="39091"/>
                  <a:pt x="175426" y="38757"/>
                </a:cubicBezTo>
                <a:cubicBezTo>
                  <a:pt x="175231" y="38535"/>
                  <a:pt x="174935" y="38479"/>
                  <a:pt x="174623" y="38479"/>
                </a:cubicBezTo>
                <a:cubicBezTo>
                  <a:pt x="174467" y="38479"/>
                  <a:pt x="174307" y="38493"/>
                  <a:pt x="174153" y="38507"/>
                </a:cubicBezTo>
                <a:cubicBezTo>
                  <a:pt x="173026" y="38654"/>
                  <a:pt x="171877" y="38779"/>
                  <a:pt x="170749" y="38924"/>
                </a:cubicBezTo>
                <a:cubicBezTo>
                  <a:pt x="170656" y="38934"/>
                  <a:pt x="170559" y="38943"/>
                  <a:pt x="170464" y="38943"/>
                </a:cubicBezTo>
                <a:cubicBezTo>
                  <a:pt x="170345" y="38943"/>
                  <a:pt x="170228" y="38929"/>
                  <a:pt x="170123" y="38883"/>
                </a:cubicBezTo>
                <a:cubicBezTo>
                  <a:pt x="169914" y="38799"/>
                  <a:pt x="169789" y="38590"/>
                  <a:pt x="169664" y="38423"/>
                </a:cubicBezTo>
                <a:cubicBezTo>
                  <a:pt x="168620" y="37087"/>
                  <a:pt x="167222" y="37338"/>
                  <a:pt x="165760" y="37003"/>
                </a:cubicBezTo>
                <a:cubicBezTo>
                  <a:pt x="163674" y="36583"/>
                  <a:pt x="161545" y="36153"/>
                  <a:pt x="159427" y="36153"/>
                </a:cubicBezTo>
                <a:cubicBezTo>
                  <a:pt x="158599" y="36153"/>
                  <a:pt x="157771" y="36219"/>
                  <a:pt x="156949" y="36377"/>
                </a:cubicBezTo>
                <a:cubicBezTo>
                  <a:pt x="156130" y="36529"/>
                  <a:pt x="155299" y="36769"/>
                  <a:pt x="154490" y="36769"/>
                </a:cubicBezTo>
                <a:cubicBezTo>
                  <a:pt x="154185" y="36769"/>
                  <a:pt x="153884" y="36735"/>
                  <a:pt x="153587" y="36649"/>
                </a:cubicBezTo>
                <a:cubicBezTo>
                  <a:pt x="152626" y="36377"/>
                  <a:pt x="151917" y="35647"/>
                  <a:pt x="151081" y="35104"/>
                </a:cubicBezTo>
                <a:cubicBezTo>
                  <a:pt x="149501" y="34112"/>
                  <a:pt x="147584" y="33933"/>
                  <a:pt x="145698" y="33933"/>
                </a:cubicBezTo>
                <a:cubicBezTo>
                  <a:pt x="145241" y="33933"/>
                  <a:pt x="144786" y="33943"/>
                  <a:pt x="144338" y="33955"/>
                </a:cubicBezTo>
                <a:cubicBezTo>
                  <a:pt x="141728" y="33997"/>
                  <a:pt x="138596" y="34415"/>
                  <a:pt x="137594" y="36816"/>
                </a:cubicBezTo>
                <a:cubicBezTo>
                  <a:pt x="136698" y="36228"/>
                  <a:pt x="135635" y="35945"/>
                  <a:pt x="134569" y="35945"/>
                </a:cubicBezTo>
                <a:cubicBezTo>
                  <a:pt x="132950" y="35945"/>
                  <a:pt x="131323" y="36597"/>
                  <a:pt x="130266" y="37819"/>
                </a:cubicBezTo>
                <a:cubicBezTo>
                  <a:pt x="129729" y="35792"/>
                  <a:pt x="127699" y="34257"/>
                  <a:pt x="125596" y="34257"/>
                </a:cubicBezTo>
                <a:cubicBezTo>
                  <a:pt x="125489" y="34257"/>
                  <a:pt x="125382" y="34261"/>
                  <a:pt x="125275" y="34269"/>
                </a:cubicBezTo>
                <a:cubicBezTo>
                  <a:pt x="125651" y="32160"/>
                  <a:pt x="123418" y="30322"/>
                  <a:pt x="121288" y="30280"/>
                </a:cubicBezTo>
                <a:cubicBezTo>
                  <a:pt x="121233" y="30279"/>
                  <a:pt x="121178" y="30278"/>
                  <a:pt x="121123" y="30278"/>
                </a:cubicBezTo>
                <a:cubicBezTo>
                  <a:pt x="119166" y="30278"/>
                  <a:pt x="117350" y="31280"/>
                  <a:pt x="115643" y="32302"/>
                </a:cubicBezTo>
                <a:lnTo>
                  <a:pt x="115643" y="32302"/>
                </a:lnTo>
                <a:cubicBezTo>
                  <a:pt x="116291" y="31751"/>
                  <a:pt x="116073" y="30487"/>
                  <a:pt x="115442" y="29801"/>
                </a:cubicBezTo>
                <a:cubicBezTo>
                  <a:pt x="114732" y="29028"/>
                  <a:pt x="113708" y="28527"/>
                  <a:pt x="113229" y="27608"/>
                </a:cubicBezTo>
                <a:cubicBezTo>
                  <a:pt x="112894" y="26982"/>
                  <a:pt x="112873" y="26230"/>
                  <a:pt x="112686" y="25542"/>
                </a:cubicBezTo>
                <a:cubicBezTo>
                  <a:pt x="112172" y="23658"/>
                  <a:pt x="110180" y="22531"/>
                  <a:pt x="108256" y="22531"/>
                </a:cubicBezTo>
                <a:cubicBezTo>
                  <a:pt x="107128" y="22531"/>
                  <a:pt x="106024" y="22918"/>
                  <a:pt x="105253" y="23766"/>
                </a:cubicBezTo>
                <a:cubicBezTo>
                  <a:pt x="105796" y="21199"/>
                  <a:pt x="105169" y="18212"/>
                  <a:pt x="103081" y="16647"/>
                </a:cubicBezTo>
                <a:cubicBezTo>
                  <a:pt x="102321" y="16083"/>
                  <a:pt x="101365" y="15811"/>
                  <a:pt x="100416" y="15811"/>
                </a:cubicBezTo>
                <a:cubicBezTo>
                  <a:pt x="98732" y="15811"/>
                  <a:pt x="97067" y="16666"/>
                  <a:pt x="96545" y="18254"/>
                </a:cubicBezTo>
                <a:cubicBezTo>
                  <a:pt x="95819" y="17441"/>
                  <a:pt x="94748" y="17056"/>
                  <a:pt x="93664" y="17056"/>
                </a:cubicBezTo>
                <a:cubicBezTo>
                  <a:pt x="92162" y="17056"/>
                  <a:pt x="90636" y="17795"/>
                  <a:pt x="89969" y="19153"/>
                </a:cubicBezTo>
                <a:cubicBezTo>
                  <a:pt x="89385" y="16751"/>
                  <a:pt x="87567" y="14768"/>
                  <a:pt x="85376" y="13683"/>
                </a:cubicBezTo>
                <a:cubicBezTo>
                  <a:pt x="84310" y="13160"/>
                  <a:pt x="83038" y="12764"/>
                  <a:pt x="81827" y="12764"/>
                </a:cubicBezTo>
                <a:cubicBezTo>
                  <a:pt x="81409" y="12764"/>
                  <a:pt x="78402" y="13410"/>
                  <a:pt x="78464" y="13536"/>
                </a:cubicBezTo>
                <a:cubicBezTo>
                  <a:pt x="77108" y="11052"/>
                  <a:pt x="77108" y="8421"/>
                  <a:pt x="75416" y="6019"/>
                </a:cubicBezTo>
                <a:cubicBezTo>
                  <a:pt x="73976" y="4015"/>
                  <a:pt x="72075" y="2324"/>
                  <a:pt x="69862" y="1197"/>
                </a:cubicBezTo>
                <a:cubicBezTo>
                  <a:pt x="68498" y="506"/>
                  <a:pt x="66990" y="0"/>
                  <a:pt x="654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43"/>
          <p:cNvSpPr/>
          <p:nvPr/>
        </p:nvSpPr>
        <p:spPr>
          <a:xfrm>
            <a:off x="6250" y="3246425"/>
            <a:ext cx="3882845" cy="967130"/>
          </a:xfrm>
          <a:custGeom>
            <a:avLst/>
            <a:gdLst/>
            <a:ahLst/>
            <a:cxnLst/>
            <a:rect l="l" t="t" r="r" b="b"/>
            <a:pathLst>
              <a:path w="62847" h="9519" extrusionOk="0">
                <a:moveTo>
                  <a:pt x="34775" y="0"/>
                </a:moveTo>
                <a:cubicBezTo>
                  <a:pt x="33138" y="0"/>
                  <a:pt x="31438" y="470"/>
                  <a:pt x="29975" y="1490"/>
                </a:cubicBezTo>
                <a:cubicBezTo>
                  <a:pt x="27455" y="3226"/>
                  <a:pt x="12808" y="7835"/>
                  <a:pt x="392" y="9480"/>
                </a:cubicBezTo>
                <a:lnTo>
                  <a:pt x="0" y="9518"/>
                </a:lnTo>
                <a:lnTo>
                  <a:pt x="62847" y="9518"/>
                </a:lnTo>
                <a:cubicBezTo>
                  <a:pt x="62847" y="9518"/>
                  <a:pt x="48761" y="5941"/>
                  <a:pt x="44230" y="4244"/>
                </a:cubicBezTo>
                <a:cubicBezTo>
                  <a:pt x="42704" y="3683"/>
                  <a:pt x="40771" y="2535"/>
                  <a:pt x="39414" y="1490"/>
                </a:cubicBezTo>
                <a:cubicBezTo>
                  <a:pt x="38177" y="529"/>
                  <a:pt x="36512" y="0"/>
                  <a:pt x="347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43"/>
          <p:cNvSpPr txBox="1">
            <a:spLocks noGrp="1"/>
          </p:cNvSpPr>
          <p:nvPr>
            <p:ph type="title"/>
          </p:nvPr>
        </p:nvSpPr>
        <p:spPr>
          <a:xfrm>
            <a:off x="1200050" y="1497550"/>
            <a:ext cx="4024200" cy="713400"/>
          </a:xfrm>
          <a:prstGeom prst="rect">
            <a:avLst/>
          </a:prstGeom>
        </p:spPr>
        <p:txBody>
          <a:bodyPr spcFirstLastPara="1" wrap="square" lIns="91425" tIns="91425" rIns="91425" bIns="91425" anchor="t" anchorCtr="0">
            <a:noAutofit/>
          </a:bodyPr>
          <a:lstStyle/>
          <a:p>
            <a:pPr lvl="0"/>
            <a:r>
              <a:rPr lang="en-US" b="1" dirty="0"/>
              <a:t>Malayan Tapir</a:t>
            </a:r>
            <a:endParaRPr dirty="0"/>
          </a:p>
        </p:txBody>
      </p:sp>
      <p:sp>
        <p:nvSpPr>
          <p:cNvPr id="761" name="Google Shape;761;p43"/>
          <p:cNvSpPr txBox="1">
            <a:spLocks noGrp="1"/>
          </p:cNvSpPr>
          <p:nvPr>
            <p:ph type="title" idx="2"/>
          </p:nvPr>
        </p:nvSpPr>
        <p:spPr>
          <a:xfrm>
            <a:off x="1200050" y="836925"/>
            <a:ext cx="1165800" cy="713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01</a:t>
            </a:r>
            <a:endParaRPr/>
          </a:p>
        </p:txBody>
      </p:sp>
      <p:sp>
        <p:nvSpPr>
          <p:cNvPr id="763" name="Google Shape;763;p43"/>
          <p:cNvSpPr/>
          <p:nvPr/>
        </p:nvSpPr>
        <p:spPr>
          <a:xfrm>
            <a:off x="0" y="4201092"/>
            <a:ext cx="9144000" cy="166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3"/>
          <p:cNvSpPr/>
          <p:nvPr/>
        </p:nvSpPr>
        <p:spPr>
          <a:xfrm>
            <a:off x="6517275" y="394275"/>
            <a:ext cx="246828" cy="290256"/>
          </a:xfrm>
          <a:custGeom>
            <a:avLst/>
            <a:gdLst/>
            <a:ahLst/>
            <a:cxnLst/>
            <a:rect l="l" t="t" r="r" b="b"/>
            <a:pathLst>
              <a:path w="4831" h="5681" extrusionOk="0">
                <a:moveTo>
                  <a:pt x="3891" y="5327"/>
                </a:moveTo>
                <a:lnTo>
                  <a:pt x="4609" y="5680"/>
                </a:lnTo>
                <a:lnTo>
                  <a:pt x="4831" y="5118"/>
                </a:lnTo>
                <a:lnTo>
                  <a:pt x="3800" y="4793"/>
                </a:lnTo>
                <a:lnTo>
                  <a:pt x="3107" y="4244"/>
                </a:lnTo>
                <a:cubicBezTo>
                  <a:pt x="3591" y="4048"/>
                  <a:pt x="3983" y="2260"/>
                  <a:pt x="3983" y="2260"/>
                </a:cubicBezTo>
                <a:lnTo>
                  <a:pt x="3147" y="2155"/>
                </a:lnTo>
                <a:cubicBezTo>
                  <a:pt x="3147" y="2155"/>
                  <a:pt x="4178" y="1959"/>
                  <a:pt x="4204" y="1698"/>
                </a:cubicBezTo>
                <a:cubicBezTo>
                  <a:pt x="4244" y="1450"/>
                  <a:pt x="3734" y="1"/>
                  <a:pt x="3734" y="1"/>
                </a:cubicBezTo>
                <a:cubicBezTo>
                  <a:pt x="3734" y="1"/>
                  <a:pt x="3199" y="1176"/>
                  <a:pt x="2899" y="1137"/>
                </a:cubicBezTo>
                <a:cubicBezTo>
                  <a:pt x="2599" y="1097"/>
                  <a:pt x="1358" y="3487"/>
                  <a:pt x="1358" y="3487"/>
                </a:cubicBezTo>
                <a:lnTo>
                  <a:pt x="0" y="3383"/>
                </a:lnTo>
                <a:cubicBezTo>
                  <a:pt x="641" y="4962"/>
                  <a:pt x="3891" y="5327"/>
                  <a:pt x="3891" y="5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5" name="Picture 4">
            <a:extLst>
              <a:ext uri="{FF2B5EF4-FFF2-40B4-BE49-F238E27FC236}">
                <a16:creationId xmlns:a16="http://schemas.microsoft.com/office/drawing/2014/main" id="{F872278A-C616-41D1-BFE5-A4FFE45FC465}"/>
              </a:ext>
            </a:extLst>
          </p:cNvPr>
          <p:cNvPicPr>
            <a:picLocks noChangeAspect="1"/>
          </p:cNvPicPr>
          <p:nvPr/>
        </p:nvPicPr>
        <p:blipFill>
          <a:blip r:embed="rId3"/>
          <a:stretch>
            <a:fillRect/>
          </a:stretch>
        </p:blipFill>
        <p:spPr>
          <a:xfrm>
            <a:off x="4093592" y="1826263"/>
            <a:ext cx="4738435" cy="237482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2"/>
        <p:cNvGrpSpPr/>
        <p:nvPr/>
      </p:nvGrpSpPr>
      <p:grpSpPr>
        <a:xfrm>
          <a:off x="0" y="0"/>
          <a:ext cx="0" cy="0"/>
          <a:chOff x="0" y="0"/>
          <a:chExt cx="0" cy="0"/>
        </a:xfrm>
      </p:grpSpPr>
      <p:grpSp>
        <p:nvGrpSpPr>
          <p:cNvPr id="755" name="Google Shape;755;p43"/>
          <p:cNvGrpSpPr/>
          <p:nvPr/>
        </p:nvGrpSpPr>
        <p:grpSpPr>
          <a:xfrm>
            <a:off x="6162993" y="1163872"/>
            <a:ext cx="2886375" cy="3243567"/>
            <a:chOff x="6162993" y="1163872"/>
            <a:chExt cx="2886375" cy="3243567"/>
          </a:xfrm>
        </p:grpSpPr>
        <p:sp>
          <p:nvSpPr>
            <p:cNvPr id="756" name="Google Shape;756;p43"/>
            <p:cNvSpPr/>
            <p:nvPr/>
          </p:nvSpPr>
          <p:spPr>
            <a:xfrm rot="2498877" flipH="1">
              <a:off x="6645218" y="2371354"/>
              <a:ext cx="1924030" cy="1598835"/>
            </a:xfrm>
            <a:custGeom>
              <a:avLst/>
              <a:gdLst/>
              <a:ahLst/>
              <a:cxnLst/>
              <a:rect l="l" t="t" r="r" b="b"/>
              <a:pathLst>
                <a:path w="21199" h="17616" extrusionOk="0">
                  <a:moveTo>
                    <a:pt x="21026" y="0"/>
                  </a:moveTo>
                  <a:cubicBezTo>
                    <a:pt x="20997" y="0"/>
                    <a:pt x="20966" y="13"/>
                    <a:pt x="20941" y="42"/>
                  </a:cubicBezTo>
                  <a:cubicBezTo>
                    <a:pt x="20209" y="838"/>
                    <a:pt x="19570" y="1699"/>
                    <a:pt x="18813" y="2457"/>
                  </a:cubicBezTo>
                  <a:cubicBezTo>
                    <a:pt x="18016" y="3240"/>
                    <a:pt x="17207" y="3985"/>
                    <a:pt x="16397" y="4742"/>
                  </a:cubicBezTo>
                  <a:cubicBezTo>
                    <a:pt x="15353" y="5720"/>
                    <a:pt x="14296" y="6700"/>
                    <a:pt x="13212" y="7652"/>
                  </a:cubicBezTo>
                  <a:cubicBezTo>
                    <a:pt x="13369" y="6660"/>
                    <a:pt x="13682" y="5682"/>
                    <a:pt x="13917" y="4716"/>
                  </a:cubicBezTo>
                  <a:cubicBezTo>
                    <a:pt x="14166" y="3645"/>
                    <a:pt x="14387" y="2718"/>
                    <a:pt x="15001" y="1791"/>
                  </a:cubicBezTo>
                  <a:cubicBezTo>
                    <a:pt x="15040" y="1733"/>
                    <a:pt x="14993" y="1675"/>
                    <a:pt x="14939" y="1675"/>
                  </a:cubicBezTo>
                  <a:cubicBezTo>
                    <a:pt x="14920" y="1675"/>
                    <a:pt x="14900" y="1683"/>
                    <a:pt x="14883" y="1699"/>
                  </a:cubicBezTo>
                  <a:lnTo>
                    <a:pt x="14752" y="1830"/>
                  </a:lnTo>
                  <a:lnTo>
                    <a:pt x="14752" y="1582"/>
                  </a:lnTo>
                  <a:cubicBezTo>
                    <a:pt x="14739" y="1503"/>
                    <a:pt x="14671" y="1460"/>
                    <a:pt x="14608" y="1460"/>
                  </a:cubicBezTo>
                  <a:cubicBezTo>
                    <a:pt x="14548" y="1460"/>
                    <a:pt x="14491" y="1499"/>
                    <a:pt x="14491" y="1582"/>
                  </a:cubicBezTo>
                  <a:cubicBezTo>
                    <a:pt x="14517" y="2261"/>
                    <a:pt x="14021" y="2796"/>
                    <a:pt x="13760" y="3384"/>
                  </a:cubicBezTo>
                  <a:cubicBezTo>
                    <a:pt x="13525" y="3945"/>
                    <a:pt x="13382" y="4545"/>
                    <a:pt x="13212" y="5133"/>
                  </a:cubicBezTo>
                  <a:cubicBezTo>
                    <a:pt x="12899" y="6216"/>
                    <a:pt x="12703" y="7444"/>
                    <a:pt x="12233" y="8502"/>
                  </a:cubicBezTo>
                  <a:cubicBezTo>
                    <a:pt x="11933" y="8749"/>
                    <a:pt x="11645" y="8998"/>
                    <a:pt x="11346" y="9245"/>
                  </a:cubicBezTo>
                  <a:cubicBezTo>
                    <a:pt x="11019" y="9520"/>
                    <a:pt x="10693" y="9781"/>
                    <a:pt x="10366" y="10042"/>
                  </a:cubicBezTo>
                  <a:cubicBezTo>
                    <a:pt x="9974" y="9245"/>
                    <a:pt x="9152" y="8580"/>
                    <a:pt x="8669" y="7887"/>
                  </a:cubicBezTo>
                  <a:cubicBezTo>
                    <a:pt x="7821" y="6700"/>
                    <a:pt x="7586" y="5355"/>
                    <a:pt x="7207" y="3985"/>
                  </a:cubicBezTo>
                  <a:cubicBezTo>
                    <a:pt x="7195" y="3943"/>
                    <a:pt x="7157" y="3923"/>
                    <a:pt x="7120" y="3923"/>
                  </a:cubicBezTo>
                  <a:cubicBezTo>
                    <a:pt x="7074" y="3923"/>
                    <a:pt x="7030" y="3953"/>
                    <a:pt x="7038" y="4011"/>
                  </a:cubicBezTo>
                  <a:cubicBezTo>
                    <a:pt x="7090" y="4859"/>
                    <a:pt x="7233" y="5734"/>
                    <a:pt x="7494" y="6543"/>
                  </a:cubicBezTo>
                  <a:cubicBezTo>
                    <a:pt x="7259" y="6347"/>
                    <a:pt x="7038" y="6126"/>
                    <a:pt x="6815" y="5891"/>
                  </a:cubicBezTo>
                  <a:cubicBezTo>
                    <a:pt x="6254" y="5264"/>
                    <a:pt x="5745" y="4716"/>
                    <a:pt x="4909" y="4481"/>
                  </a:cubicBezTo>
                  <a:cubicBezTo>
                    <a:pt x="4904" y="4480"/>
                    <a:pt x="4900" y="4479"/>
                    <a:pt x="4895" y="4479"/>
                  </a:cubicBezTo>
                  <a:cubicBezTo>
                    <a:pt x="4826" y="4479"/>
                    <a:pt x="4796" y="4574"/>
                    <a:pt x="4857" y="4611"/>
                  </a:cubicBezTo>
                  <a:cubicBezTo>
                    <a:pt x="5523" y="5029"/>
                    <a:pt x="6045" y="5551"/>
                    <a:pt x="6568" y="6152"/>
                  </a:cubicBezTo>
                  <a:cubicBezTo>
                    <a:pt x="6763" y="6387"/>
                    <a:pt x="6959" y="6622"/>
                    <a:pt x="7181" y="6831"/>
                  </a:cubicBezTo>
                  <a:cubicBezTo>
                    <a:pt x="7416" y="7052"/>
                    <a:pt x="7664" y="7209"/>
                    <a:pt x="7859" y="7444"/>
                  </a:cubicBezTo>
                  <a:cubicBezTo>
                    <a:pt x="7873" y="7496"/>
                    <a:pt x="7886" y="7535"/>
                    <a:pt x="7912" y="7574"/>
                  </a:cubicBezTo>
                  <a:cubicBezTo>
                    <a:pt x="8434" y="8619"/>
                    <a:pt x="9374" y="9376"/>
                    <a:pt x="9922" y="10381"/>
                  </a:cubicBezTo>
                  <a:cubicBezTo>
                    <a:pt x="8564" y="11438"/>
                    <a:pt x="7168" y="12457"/>
                    <a:pt x="5758" y="13436"/>
                  </a:cubicBezTo>
                  <a:cubicBezTo>
                    <a:pt x="3904" y="14742"/>
                    <a:pt x="2051" y="16164"/>
                    <a:pt x="79" y="17287"/>
                  </a:cubicBezTo>
                  <a:cubicBezTo>
                    <a:pt x="0" y="17327"/>
                    <a:pt x="14" y="17418"/>
                    <a:pt x="66" y="17457"/>
                  </a:cubicBezTo>
                  <a:cubicBezTo>
                    <a:pt x="79" y="17470"/>
                    <a:pt x="92" y="17483"/>
                    <a:pt x="105" y="17483"/>
                  </a:cubicBezTo>
                  <a:cubicBezTo>
                    <a:pt x="432" y="17574"/>
                    <a:pt x="749" y="17615"/>
                    <a:pt x="1056" y="17615"/>
                  </a:cubicBezTo>
                  <a:cubicBezTo>
                    <a:pt x="2651" y="17615"/>
                    <a:pt x="3990" y="16506"/>
                    <a:pt x="5184" y="15433"/>
                  </a:cubicBezTo>
                  <a:cubicBezTo>
                    <a:pt x="7011" y="13776"/>
                    <a:pt x="9074" y="12444"/>
                    <a:pt x="11006" y="10942"/>
                  </a:cubicBezTo>
                  <a:cubicBezTo>
                    <a:pt x="12834" y="9520"/>
                    <a:pt x="14544" y="7966"/>
                    <a:pt x="16162" y="6308"/>
                  </a:cubicBezTo>
                  <a:cubicBezTo>
                    <a:pt x="16985" y="5473"/>
                    <a:pt x="17781" y="4611"/>
                    <a:pt x="18538" y="3723"/>
                  </a:cubicBezTo>
                  <a:cubicBezTo>
                    <a:pt x="19074" y="3097"/>
                    <a:pt x="19609" y="2470"/>
                    <a:pt x="20053" y="1765"/>
                  </a:cubicBezTo>
                  <a:cubicBezTo>
                    <a:pt x="20484" y="1282"/>
                    <a:pt x="20876" y="773"/>
                    <a:pt x="21149" y="211"/>
                  </a:cubicBezTo>
                  <a:cubicBezTo>
                    <a:pt x="21199" y="113"/>
                    <a:pt x="21115" y="0"/>
                    <a:pt x="21026" y="0"/>
                  </a:cubicBezTo>
                  <a:close/>
                </a:path>
              </a:pathLst>
            </a:custGeom>
            <a:solidFill>
              <a:srgbClr val="8C6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43"/>
            <p:cNvSpPr/>
            <p:nvPr/>
          </p:nvSpPr>
          <p:spPr>
            <a:xfrm>
              <a:off x="7731920" y="2466622"/>
              <a:ext cx="1317449" cy="967125"/>
            </a:xfrm>
            <a:custGeom>
              <a:avLst/>
              <a:gdLst/>
              <a:ahLst/>
              <a:cxnLst/>
              <a:rect l="l" t="t" r="r" b="b"/>
              <a:pathLst>
                <a:path w="20537" h="15076" extrusionOk="0">
                  <a:moveTo>
                    <a:pt x="12963" y="1"/>
                  </a:moveTo>
                  <a:cubicBezTo>
                    <a:pt x="12333" y="1"/>
                    <a:pt x="11705" y="168"/>
                    <a:pt x="11254" y="503"/>
                  </a:cubicBezTo>
                  <a:cubicBezTo>
                    <a:pt x="10615" y="986"/>
                    <a:pt x="10366" y="1834"/>
                    <a:pt x="10157" y="2500"/>
                  </a:cubicBezTo>
                  <a:cubicBezTo>
                    <a:pt x="9851" y="2066"/>
                    <a:pt x="9200" y="1787"/>
                    <a:pt x="8555" y="1787"/>
                  </a:cubicBezTo>
                  <a:cubicBezTo>
                    <a:pt x="8404" y="1787"/>
                    <a:pt x="8254" y="1802"/>
                    <a:pt x="8108" y="1834"/>
                  </a:cubicBezTo>
                  <a:cubicBezTo>
                    <a:pt x="7337" y="1991"/>
                    <a:pt x="6763" y="2605"/>
                    <a:pt x="6803" y="3205"/>
                  </a:cubicBezTo>
                  <a:cubicBezTo>
                    <a:pt x="6476" y="2944"/>
                    <a:pt x="6005" y="2805"/>
                    <a:pt x="5533" y="2805"/>
                  </a:cubicBezTo>
                  <a:cubicBezTo>
                    <a:pt x="5251" y="2805"/>
                    <a:pt x="4968" y="2855"/>
                    <a:pt x="4714" y="2957"/>
                  </a:cubicBezTo>
                  <a:cubicBezTo>
                    <a:pt x="4022" y="3232"/>
                    <a:pt x="3670" y="3937"/>
                    <a:pt x="4009" y="4459"/>
                  </a:cubicBezTo>
                  <a:cubicBezTo>
                    <a:pt x="3958" y="4453"/>
                    <a:pt x="3907" y="4451"/>
                    <a:pt x="3856" y="4451"/>
                  </a:cubicBezTo>
                  <a:cubicBezTo>
                    <a:pt x="3407" y="4451"/>
                    <a:pt x="2958" y="4651"/>
                    <a:pt x="2794" y="4967"/>
                  </a:cubicBezTo>
                  <a:cubicBezTo>
                    <a:pt x="2612" y="5333"/>
                    <a:pt x="2794" y="5777"/>
                    <a:pt x="3200" y="5999"/>
                  </a:cubicBezTo>
                  <a:cubicBezTo>
                    <a:pt x="3072" y="5939"/>
                    <a:pt x="2914" y="5906"/>
                    <a:pt x="2758" y="5906"/>
                  </a:cubicBezTo>
                  <a:cubicBezTo>
                    <a:pt x="2611" y="5906"/>
                    <a:pt x="2465" y="5936"/>
                    <a:pt x="2350" y="5999"/>
                  </a:cubicBezTo>
                  <a:cubicBezTo>
                    <a:pt x="2108" y="6114"/>
                    <a:pt x="2103" y="6454"/>
                    <a:pt x="2372" y="6529"/>
                  </a:cubicBezTo>
                  <a:lnTo>
                    <a:pt x="2372" y="6529"/>
                  </a:lnTo>
                  <a:cubicBezTo>
                    <a:pt x="2254" y="6501"/>
                    <a:pt x="2132" y="6487"/>
                    <a:pt x="2009" y="6487"/>
                  </a:cubicBezTo>
                  <a:cubicBezTo>
                    <a:pt x="1450" y="6487"/>
                    <a:pt x="864" y="6759"/>
                    <a:pt x="536" y="7108"/>
                  </a:cubicBezTo>
                  <a:cubicBezTo>
                    <a:pt x="119" y="7526"/>
                    <a:pt x="1" y="8088"/>
                    <a:pt x="40" y="8610"/>
                  </a:cubicBezTo>
                  <a:cubicBezTo>
                    <a:pt x="66" y="9002"/>
                    <a:pt x="171" y="9406"/>
                    <a:pt x="432" y="9745"/>
                  </a:cubicBezTo>
                  <a:cubicBezTo>
                    <a:pt x="706" y="10098"/>
                    <a:pt x="1149" y="10372"/>
                    <a:pt x="1659" y="10438"/>
                  </a:cubicBezTo>
                  <a:cubicBezTo>
                    <a:pt x="1267" y="10973"/>
                    <a:pt x="1346" y="11691"/>
                    <a:pt x="1854" y="12174"/>
                  </a:cubicBezTo>
                  <a:cubicBezTo>
                    <a:pt x="2242" y="12551"/>
                    <a:pt x="2868" y="12777"/>
                    <a:pt x="3496" y="12777"/>
                  </a:cubicBezTo>
                  <a:cubicBezTo>
                    <a:pt x="3673" y="12777"/>
                    <a:pt x="3850" y="12759"/>
                    <a:pt x="4022" y="12722"/>
                  </a:cubicBezTo>
                  <a:cubicBezTo>
                    <a:pt x="4375" y="13270"/>
                    <a:pt x="5040" y="13675"/>
                    <a:pt x="5811" y="13845"/>
                  </a:cubicBezTo>
                  <a:cubicBezTo>
                    <a:pt x="6069" y="13901"/>
                    <a:pt x="6337" y="13929"/>
                    <a:pt x="6604" y="13929"/>
                  </a:cubicBezTo>
                  <a:cubicBezTo>
                    <a:pt x="7145" y="13929"/>
                    <a:pt x="7684" y="13815"/>
                    <a:pt x="8147" y="13597"/>
                  </a:cubicBezTo>
                  <a:cubicBezTo>
                    <a:pt x="8160" y="14172"/>
                    <a:pt x="9022" y="14563"/>
                    <a:pt x="9713" y="14759"/>
                  </a:cubicBezTo>
                  <a:cubicBezTo>
                    <a:pt x="9986" y="14839"/>
                    <a:pt x="10284" y="14889"/>
                    <a:pt x="10582" y="14889"/>
                  </a:cubicBezTo>
                  <a:cubicBezTo>
                    <a:pt x="10769" y="14889"/>
                    <a:pt x="10956" y="14869"/>
                    <a:pt x="11137" y="14824"/>
                  </a:cubicBezTo>
                  <a:cubicBezTo>
                    <a:pt x="11593" y="14706"/>
                    <a:pt x="11985" y="14393"/>
                    <a:pt x="11985" y="14027"/>
                  </a:cubicBezTo>
                  <a:cubicBezTo>
                    <a:pt x="12598" y="14694"/>
                    <a:pt x="13684" y="15075"/>
                    <a:pt x="14757" y="15075"/>
                  </a:cubicBezTo>
                  <a:cubicBezTo>
                    <a:pt x="15238" y="15075"/>
                    <a:pt x="15717" y="14999"/>
                    <a:pt x="16150" y="14837"/>
                  </a:cubicBezTo>
                  <a:cubicBezTo>
                    <a:pt x="16411" y="14746"/>
                    <a:pt x="16659" y="14615"/>
                    <a:pt x="16829" y="14445"/>
                  </a:cubicBezTo>
                  <a:cubicBezTo>
                    <a:pt x="17103" y="14132"/>
                    <a:pt x="16777" y="13571"/>
                    <a:pt x="16489" y="13270"/>
                  </a:cubicBezTo>
                  <a:lnTo>
                    <a:pt x="16489" y="13270"/>
                  </a:lnTo>
                  <a:cubicBezTo>
                    <a:pt x="16669" y="13307"/>
                    <a:pt x="16855" y="13324"/>
                    <a:pt x="17040" y="13324"/>
                  </a:cubicBezTo>
                  <a:cubicBezTo>
                    <a:pt x="17852" y="13324"/>
                    <a:pt x="18671" y="12990"/>
                    <a:pt x="19074" y="12448"/>
                  </a:cubicBezTo>
                  <a:cubicBezTo>
                    <a:pt x="19583" y="11782"/>
                    <a:pt x="19505" y="10764"/>
                    <a:pt x="18787" y="10229"/>
                  </a:cubicBezTo>
                  <a:lnTo>
                    <a:pt x="18787" y="10229"/>
                  </a:lnTo>
                  <a:cubicBezTo>
                    <a:pt x="18925" y="10288"/>
                    <a:pt x="19079" y="10315"/>
                    <a:pt x="19235" y="10315"/>
                  </a:cubicBezTo>
                  <a:cubicBezTo>
                    <a:pt x="19594" y="10315"/>
                    <a:pt x="19965" y="10173"/>
                    <a:pt x="20183" y="9954"/>
                  </a:cubicBezTo>
                  <a:cubicBezTo>
                    <a:pt x="20497" y="9628"/>
                    <a:pt x="20536" y="9185"/>
                    <a:pt x="20406" y="8793"/>
                  </a:cubicBezTo>
                  <a:cubicBezTo>
                    <a:pt x="20262" y="8414"/>
                    <a:pt x="19975" y="8062"/>
                    <a:pt x="19687" y="7735"/>
                  </a:cubicBezTo>
                  <a:cubicBezTo>
                    <a:pt x="19479" y="7487"/>
                    <a:pt x="19205" y="7252"/>
                    <a:pt x="18839" y="7174"/>
                  </a:cubicBezTo>
                  <a:cubicBezTo>
                    <a:pt x="19623" y="6952"/>
                    <a:pt x="19779" y="6090"/>
                    <a:pt x="19335" y="5542"/>
                  </a:cubicBezTo>
                  <a:cubicBezTo>
                    <a:pt x="18892" y="4993"/>
                    <a:pt x="18056" y="4615"/>
                    <a:pt x="17285" y="4367"/>
                  </a:cubicBezTo>
                  <a:cubicBezTo>
                    <a:pt x="17403" y="3949"/>
                    <a:pt x="17221" y="3493"/>
                    <a:pt x="16815" y="3205"/>
                  </a:cubicBezTo>
                  <a:cubicBezTo>
                    <a:pt x="16513" y="2980"/>
                    <a:pt x="16115" y="2865"/>
                    <a:pt x="15710" y="2865"/>
                  </a:cubicBezTo>
                  <a:cubicBezTo>
                    <a:pt x="15573" y="2865"/>
                    <a:pt x="15436" y="2878"/>
                    <a:pt x="15301" y="2905"/>
                  </a:cubicBezTo>
                  <a:cubicBezTo>
                    <a:pt x="15797" y="2069"/>
                    <a:pt x="15510" y="986"/>
                    <a:pt x="14557" y="412"/>
                  </a:cubicBezTo>
                  <a:cubicBezTo>
                    <a:pt x="14110" y="138"/>
                    <a:pt x="13535" y="1"/>
                    <a:pt x="12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43"/>
            <p:cNvSpPr/>
            <p:nvPr/>
          </p:nvSpPr>
          <p:spPr>
            <a:xfrm>
              <a:off x="6162993" y="1163872"/>
              <a:ext cx="2522683" cy="1383410"/>
            </a:xfrm>
            <a:custGeom>
              <a:avLst/>
              <a:gdLst/>
              <a:ahLst/>
              <a:cxnLst/>
              <a:rect l="l" t="t" r="r" b="b"/>
              <a:pathLst>
                <a:path w="23146" h="12693" extrusionOk="0">
                  <a:moveTo>
                    <a:pt x="7299" y="1"/>
                  </a:moveTo>
                  <a:cubicBezTo>
                    <a:pt x="6951" y="1"/>
                    <a:pt x="6607" y="39"/>
                    <a:pt x="6293" y="174"/>
                  </a:cubicBezTo>
                  <a:cubicBezTo>
                    <a:pt x="5692" y="421"/>
                    <a:pt x="5274" y="1022"/>
                    <a:pt x="5248" y="1649"/>
                  </a:cubicBezTo>
                  <a:cubicBezTo>
                    <a:pt x="4932" y="1382"/>
                    <a:pt x="4512" y="1225"/>
                    <a:pt x="4101" y="1225"/>
                  </a:cubicBezTo>
                  <a:cubicBezTo>
                    <a:pt x="3848" y="1225"/>
                    <a:pt x="3599" y="1284"/>
                    <a:pt x="3381" y="1414"/>
                  </a:cubicBezTo>
                  <a:cubicBezTo>
                    <a:pt x="2794" y="1753"/>
                    <a:pt x="2585" y="2615"/>
                    <a:pt x="3015" y="3111"/>
                  </a:cubicBezTo>
                  <a:cubicBezTo>
                    <a:pt x="2892" y="3012"/>
                    <a:pt x="2727" y="2967"/>
                    <a:pt x="2554" y="2967"/>
                  </a:cubicBezTo>
                  <a:cubicBezTo>
                    <a:pt x="2273" y="2967"/>
                    <a:pt x="1972" y="3086"/>
                    <a:pt x="1802" y="3281"/>
                  </a:cubicBezTo>
                  <a:cubicBezTo>
                    <a:pt x="1527" y="3594"/>
                    <a:pt x="1567" y="4129"/>
                    <a:pt x="1880" y="4404"/>
                  </a:cubicBezTo>
                  <a:cubicBezTo>
                    <a:pt x="1766" y="4364"/>
                    <a:pt x="1648" y="4345"/>
                    <a:pt x="1531" y="4345"/>
                  </a:cubicBezTo>
                  <a:cubicBezTo>
                    <a:pt x="766" y="4345"/>
                    <a:pt x="0" y="5135"/>
                    <a:pt x="0" y="5904"/>
                  </a:cubicBezTo>
                  <a:cubicBezTo>
                    <a:pt x="0" y="6792"/>
                    <a:pt x="796" y="7549"/>
                    <a:pt x="1684" y="7746"/>
                  </a:cubicBezTo>
                  <a:cubicBezTo>
                    <a:pt x="1475" y="8242"/>
                    <a:pt x="1658" y="8855"/>
                    <a:pt x="1997" y="9273"/>
                  </a:cubicBezTo>
                  <a:cubicBezTo>
                    <a:pt x="2583" y="10002"/>
                    <a:pt x="3528" y="10421"/>
                    <a:pt x="4475" y="10421"/>
                  </a:cubicBezTo>
                  <a:cubicBezTo>
                    <a:pt x="4816" y="10421"/>
                    <a:pt x="5158" y="10366"/>
                    <a:pt x="5483" y="10252"/>
                  </a:cubicBezTo>
                  <a:cubicBezTo>
                    <a:pt x="5588" y="10944"/>
                    <a:pt x="6084" y="11440"/>
                    <a:pt x="6697" y="11805"/>
                  </a:cubicBezTo>
                  <a:cubicBezTo>
                    <a:pt x="7323" y="12158"/>
                    <a:pt x="8028" y="12341"/>
                    <a:pt x="8733" y="12498"/>
                  </a:cubicBezTo>
                  <a:cubicBezTo>
                    <a:pt x="9210" y="12599"/>
                    <a:pt x="9686" y="12692"/>
                    <a:pt x="10168" y="12692"/>
                  </a:cubicBezTo>
                  <a:cubicBezTo>
                    <a:pt x="10307" y="12692"/>
                    <a:pt x="10447" y="12684"/>
                    <a:pt x="10587" y="12667"/>
                  </a:cubicBezTo>
                  <a:cubicBezTo>
                    <a:pt x="11201" y="12602"/>
                    <a:pt x="11828" y="12289"/>
                    <a:pt x="12115" y="11767"/>
                  </a:cubicBezTo>
                  <a:cubicBezTo>
                    <a:pt x="12728" y="12263"/>
                    <a:pt x="13473" y="12576"/>
                    <a:pt x="14269" y="12589"/>
                  </a:cubicBezTo>
                  <a:cubicBezTo>
                    <a:pt x="14543" y="12589"/>
                    <a:pt x="14830" y="12562"/>
                    <a:pt x="15065" y="12432"/>
                  </a:cubicBezTo>
                  <a:cubicBezTo>
                    <a:pt x="15327" y="12289"/>
                    <a:pt x="15509" y="12054"/>
                    <a:pt x="15666" y="11819"/>
                  </a:cubicBezTo>
                  <a:cubicBezTo>
                    <a:pt x="15979" y="11361"/>
                    <a:pt x="16227" y="10879"/>
                    <a:pt x="16436" y="10369"/>
                  </a:cubicBezTo>
                  <a:cubicBezTo>
                    <a:pt x="17010" y="10644"/>
                    <a:pt x="17585" y="10891"/>
                    <a:pt x="18225" y="10944"/>
                  </a:cubicBezTo>
                  <a:cubicBezTo>
                    <a:pt x="18308" y="10952"/>
                    <a:pt x="18393" y="10957"/>
                    <a:pt x="18478" y="10957"/>
                  </a:cubicBezTo>
                  <a:cubicBezTo>
                    <a:pt x="19043" y="10957"/>
                    <a:pt x="19620" y="10764"/>
                    <a:pt x="19961" y="10343"/>
                  </a:cubicBezTo>
                  <a:cubicBezTo>
                    <a:pt x="20274" y="9939"/>
                    <a:pt x="20340" y="9391"/>
                    <a:pt x="20392" y="8881"/>
                  </a:cubicBezTo>
                  <a:cubicBezTo>
                    <a:pt x="20642" y="9053"/>
                    <a:pt x="20941" y="9133"/>
                    <a:pt x="21244" y="9133"/>
                  </a:cubicBezTo>
                  <a:cubicBezTo>
                    <a:pt x="21653" y="9133"/>
                    <a:pt x="22068" y="8987"/>
                    <a:pt x="22376" y="8724"/>
                  </a:cubicBezTo>
                  <a:cubicBezTo>
                    <a:pt x="22925" y="8254"/>
                    <a:pt x="23146" y="7497"/>
                    <a:pt x="23003" y="6806"/>
                  </a:cubicBezTo>
                  <a:cubicBezTo>
                    <a:pt x="22859" y="6113"/>
                    <a:pt x="21971" y="5513"/>
                    <a:pt x="21384" y="5095"/>
                  </a:cubicBezTo>
                  <a:cubicBezTo>
                    <a:pt x="21135" y="3424"/>
                    <a:pt x="19635" y="2002"/>
                    <a:pt x="17898" y="1779"/>
                  </a:cubicBezTo>
                  <a:cubicBezTo>
                    <a:pt x="17780" y="1762"/>
                    <a:pt x="17659" y="1754"/>
                    <a:pt x="17536" y="1754"/>
                  </a:cubicBezTo>
                  <a:cubicBezTo>
                    <a:pt x="16898" y="1754"/>
                    <a:pt x="16237" y="1991"/>
                    <a:pt x="16018" y="2550"/>
                  </a:cubicBezTo>
                  <a:cubicBezTo>
                    <a:pt x="15757" y="1596"/>
                    <a:pt x="15026" y="722"/>
                    <a:pt x="14047" y="409"/>
                  </a:cubicBezTo>
                  <a:cubicBezTo>
                    <a:pt x="13817" y="334"/>
                    <a:pt x="13574" y="298"/>
                    <a:pt x="13331" y="298"/>
                  </a:cubicBezTo>
                  <a:cubicBezTo>
                    <a:pt x="12551" y="298"/>
                    <a:pt x="11768" y="669"/>
                    <a:pt x="11410" y="1335"/>
                  </a:cubicBezTo>
                  <a:cubicBezTo>
                    <a:pt x="11370" y="1036"/>
                    <a:pt x="11031" y="801"/>
                    <a:pt x="10718" y="774"/>
                  </a:cubicBezTo>
                  <a:cubicBezTo>
                    <a:pt x="10700" y="773"/>
                    <a:pt x="10682" y="772"/>
                    <a:pt x="10664" y="772"/>
                  </a:cubicBezTo>
                  <a:cubicBezTo>
                    <a:pt x="10381" y="772"/>
                    <a:pt x="10099" y="961"/>
                    <a:pt x="10013" y="1231"/>
                  </a:cubicBezTo>
                  <a:cubicBezTo>
                    <a:pt x="9908" y="774"/>
                    <a:pt x="9347" y="500"/>
                    <a:pt x="8904" y="291"/>
                  </a:cubicBezTo>
                  <a:cubicBezTo>
                    <a:pt x="8460" y="69"/>
                    <a:pt x="7950" y="4"/>
                    <a:pt x="7467" y="4"/>
                  </a:cubicBezTo>
                  <a:cubicBezTo>
                    <a:pt x="7411" y="2"/>
                    <a:pt x="7355" y="1"/>
                    <a:pt x="72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9" name="Google Shape;759;p43"/>
          <p:cNvSpPr/>
          <p:nvPr/>
        </p:nvSpPr>
        <p:spPr>
          <a:xfrm>
            <a:off x="6250" y="3246425"/>
            <a:ext cx="3882845" cy="967130"/>
          </a:xfrm>
          <a:custGeom>
            <a:avLst/>
            <a:gdLst/>
            <a:ahLst/>
            <a:cxnLst/>
            <a:rect l="l" t="t" r="r" b="b"/>
            <a:pathLst>
              <a:path w="62847" h="9519" extrusionOk="0">
                <a:moveTo>
                  <a:pt x="34775" y="0"/>
                </a:moveTo>
                <a:cubicBezTo>
                  <a:pt x="33138" y="0"/>
                  <a:pt x="31438" y="470"/>
                  <a:pt x="29975" y="1490"/>
                </a:cubicBezTo>
                <a:cubicBezTo>
                  <a:pt x="27455" y="3226"/>
                  <a:pt x="12808" y="7835"/>
                  <a:pt x="392" y="9480"/>
                </a:cubicBezTo>
                <a:lnTo>
                  <a:pt x="0" y="9518"/>
                </a:lnTo>
                <a:lnTo>
                  <a:pt x="62847" y="9518"/>
                </a:lnTo>
                <a:cubicBezTo>
                  <a:pt x="62847" y="9518"/>
                  <a:pt x="48761" y="5941"/>
                  <a:pt x="44230" y="4244"/>
                </a:cubicBezTo>
                <a:cubicBezTo>
                  <a:pt x="42704" y="3683"/>
                  <a:pt x="40771" y="2535"/>
                  <a:pt x="39414" y="1490"/>
                </a:cubicBezTo>
                <a:cubicBezTo>
                  <a:pt x="38177" y="529"/>
                  <a:pt x="36512" y="0"/>
                  <a:pt x="3477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43"/>
          <p:cNvSpPr/>
          <p:nvPr/>
        </p:nvSpPr>
        <p:spPr>
          <a:xfrm>
            <a:off x="0" y="4201092"/>
            <a:ext cx="9144000" cy="166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43"/>
          <p:cNvSpPr/>
          <p:nvPr/>
        </p:nvSpPr>
        <p:spPr>
          <a:xfrm>
            <a:off x="6517275" y="394275"/>
            <a:ext cx="246828" cy="290256"/>
          </a:xfrm>
          <a:custGeom>
            <a:avLst/>
            <a:gdLst/>
            <a:ahLst/>
            <a:cxnLst/>
            <a:rect l="l" t="t" r="r" b="b"/>
            <a:pathLst>
              <a:path w="4831" h="5681" extrusionOk="0">
                <a:moveTo>
                  <a:pt x="3891" y="5327"/>
                </a:moveTo>
                <a:lnTo>
                  <a:pt x="4609" y="5680"/>
                </a:lnTo>
                <a:lnTo>
                  <a:pt x="4831" y="5118"/>
                </a:lnTo>
                <a:lnTo>
                  <a:pt x="3800" y="4793"/>
                </a:lnTo>
                <a:lnTo>
                  <a:pt x="3107" y="4244"/>
                </a:lnTo>
                <a:cubicBezTo>
                  <a:pt x="3591" y="4048"/>
                  <a:pt x="3983" y="2260"/>
                  <a:pt x="3983" y="2260"/>
                </a:cubicBezTo>
                <a:lnTo>
                  <a:pt x="3147" y="2155"/>
                </a:lnTo>
                <a:cubicBezTo>
                  <a:pt x="3147" y="2155"/>
                  <a:pt x="4178" y="1959"/>
                  <a:pt x="4204" y="1698"/>
                </a:cubicBezTo>
                <a:cubicBezTo>
                  <a:pt x="4244" y="1450"/>
                  <a:pt x="3734" y="1"/>
                  <a:pt x="3734" y="1"/>
                </a:cubicBezTo>
                <a:cubicBezTo>
                  <a:pt x="3734" y="1"/>
                  <a:pt x="3199" y="1176"/>
                  <a:pt x="2899" y="1137"/>
                </a:cubicBezTo>
                <a:cubicBezTo>
                  <a:pt x="2599" y="1097"/>
                  <a:pt x="1358" y="3487"/>
                  <a:pt x="1358" y="3487"/>
                </a:cubicBezTo>
                <a:lnTo>
                  <a:pt x="0" y="3383"/>
                </a:lnTo>
                <a:cubicBezTo>
                  <a:pt x="641" y="4962"/>
                  <a:pt x="3891" y="5327"/>
                  <a:pt x="3891" y="5327"/>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777;p44">
            <a:extLst>
              <a:ext uri="{FF2B5EF4-FFF2-40B4-BE49-F238E27FC236}">
                <a16:creationId xmlns:a16="http://schemas.microsoft.com/office/drawing/2014/main" id="{597D4D95-5A90-4616-9AFA-DB26191FC9B2}"/>
              </a:ext>
            </a:extLst>
          </p:cNvPr>
          <p:cNvSpPr txBox="1">
            <a:spLocks noGrp="1"/>
          </p:cNvSpPr>
          <p:nvPr>
            <p:ph type="subTitle" idx="1"/>
          </p:nvPr>
        </p:nvSpPr>
        <p:spPr>
          <a:xfrm>
            <a:off x="215153" y="476136"/>
            <a:ext cx="4970033" cy="2730141"/>
          </a:xfrm>
          <a:prstGeom prst="rect">
            <a:avLst/>
          </a:prstGeom>
        </p:spPr>
        <p:txBody>
          <a:bodyPr spcFirstLastPara="1" wrap="square" lIns="91425" tIns="91425" rIns="91425" bIns="91425" anchor="t" anchorCtr="0">
            <a:noAutofit/>
          </a:bodyPr>
          <a:lstStyle/>
          <a:p>
            <a:pPr marL="0" lvl="0" indent="0"/>
            <a:r>
              <a:rPr lang="en-US" dirty="0"/>
              <a:t>The Malayan tapir is </a:t>
            </a:r>
            <a:r>
              <a:rPr lang="en-US" b="1" dirty="0"/>
              <a:t>the largest of the four species of tapir, and it's the only one located in Asia</a:t>
            </a:r>
            <a:r>
              <a:rPr lang="en-US" dirty="0"/>
              <a:t>. </a:t>
            </a:r>
          </a:p>
          <a:p>
            <a:pPr marL="0" lvl="0" indent="0"/>
            <a:endParaRPr lang="en-US" dirty="0"/>
          </a:p>
          <a:p>
            <a:pPr marL="0" lvl="0" indent="0"/>
            <a:r>
              <a:rPr lang="en-US" dirty="0"/>
              <a:t>They are also the largest of the tapir species, weighing in at around 350 kg (720 pounds) and growing 1.8 meters long (6 feet).</a:t>
            </a:r>
          </a:p>
        </p:txBody>
      </p:sp>
      <p:pic>
        <p:nvPicPr>
          <p:cNvPr id="17" name="Picture 2" descr="https://animalia-bio.us-east-1.linodeobjects.com/animals/photos/full/original/shutterstock-411690637jpg.jpg">
            <a:extLst>
              <a:ext uri="{FF2B5EF4-FFF2-40B4-BE49-F238E27FC236}">
                <a16:creationId xmlns:a16="http://schemas.microsoft.com/office/drawing/2014/main" id="{A0C1912C-0BBF-4260-BFE5-D6CD6A7E45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5186" y="394275"/>
            <a:ext cx="3952564" cy="38192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052481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7"/>
        <p:cNvGrpSpPr/>
        <p:nvPr/>
      </p:nvGrpSpPr>
      <p:grpSpPr>
        <a:xfrm>
          <a:off x="0" y="0"/>
          <a:ext cx="0" cy="0"/>
          <a:chOff x="0" y="0"/>
          <a:chExt cx="0" cy="0"/>
        </a:xfrm>
      </p:grpSpPr>
      <p:sp>
        <p:nvSpPr>
          <p:cNvPr id="888" name="Google Shape;888;p48"/>
          <p:cNvSpPr/>
          <p:nvPr/>
        </p:nvSpPr>
        <p:spPr>
          <a:xfrm>
            <a:off x="3438526" y="2982500"/>
            <a:ext cx="4838748" cy="476259"/>
          </a:xfrm>
          <a:custGeom>
            <a:avLst/>
            <a:gdLst/>
            <a:ahLst/>
            <a:cxnLst/>
            <a:rect l="l" t="t" r="r" b="b"/>
            <a:pathLst>
              <a:path w="62847" h="9519" extrusionOk="0">
                <a:moveTo>
                  <a:pt x="34775" y="0"/>
                </a:moveTo>
                <a:cubicBezTo>
                  <a:pt x="33138" y="0"/>
                  <a:pt x="31438" y="470"/>
                  <a:pt x="29975" y="1490"/>
                </a:cubicBezTo>
                <a:cubicBezTo>
                  <a:pt x="27455" y="3226"/>
                  <a:pt x="12808" y="7835"/>
                  <a:pt x="392" y="9480"/>
                </a:cubicBezTo>
                <a:lnTo>
                  <a:pt x="0" y="9518"/>
                </a:lnTo>
                <a:lnTo>
                  <a:pt x="62847" y="9518"/>
                </a:lnTo>
                <a:cubicBezTo>
                  <a:pt x="62847" y="9518"/>
                  <a:pt x="48761" y="5941"/>
                  <a:pt x="44230" y="4244"/>
                </a:cubicBezTo>
                <a:cubicBezTo>
                  <a:pt x="42704" y="3683"/>
                  <a:pt x="40771" y="2535"/>
                  <a:pt x="39414" y="1490"/>
                </a:cubicBezTo>
                <a:cubicBezTo>
                  <a:pt x="38177" y="529"/>
                  <a:pt x="36512" y="0"/>
                  <a:pt x="347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48"/>
          <p:cNvSpPr/>
          <p:nvPr/>
        </p:nvSpPr>
        <p:spPr>
          <a:xfrm rot="351442">
            <a:off x="6216406" y="433786"/>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0" name="Google Shape;890;p48"/>
          <p:cNvSpPr txBox="1">
            <a:spLocks noGrp="1"/>
          </p:cNvSpPr>
          <p:nvPr>
            <p:ph type="title"/>
          </p:nvPr>
        </p:nvSpPr>
        <p:spPr>
          <a:xfrm>
            <a:off x="6372659" y="1397104"/>
            <a:ext cx="3008875" cy="2259243"/>
          </a:xfrm>
          <a:prstGeom prst="rect">
            <a:avLst/>
          </a:prstGeom>
        </p:spPr>
        <p:txBody>
          <a:bodyPr spcFirstLastPara="1" wrap="square" lIns="91425" tIns="91425" rIns="91425" bIns="91425" anchor="t" anchorCtr="0">
            <a:noAutofit/>
          </a:bodyPr>
          <a:lstStyle/>
          <a:p>
            <a:pPr lvl="0" algn="l"/>
            <a:r>
              <a:rPr lang="en-US" b="1" dirty="0"/>
              <a:t>Habitat &amp; Range</a:t>
            </a:r>
            <a:endParaRPr lang="en-US" dirty="0"/>
          </a:p>
        </p:txBody>
      </p:sp>
      <p:sp>
        <p:nvSpPr>
          <p:cNvPr id="892" name="Google Shape;892;p48"/>
          <p:cNvSpPr txBox="1">
            <a:spLocks noGrp="1"/>
          </p:cNvSpPr>
          <p:nvPr>
            <p:ph type="title" idx="2"/>
          </p:nvPr>
        </p:nvSpPr>
        <p:spPr>
          <a:xfrm>
            <a:off x="6303740" y="432439"/>
            <a:ext cx="1165800" cy="8769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a:t>02</a:t>
            </a:r>
            <a:endParaRPr dirty="0"/>
          </a:p>
        </p:txBody>
      </p:sp>
      <p:sp>
        <p:nvSpPr>
          <p:cNvPr id="893" name="Google Shape;893;p48"/>
          <p:cNvSpPr/>
          <p:nvPr/>
        </p:nvSpPr>
        <p:spPr>
          <a:xfrm>
            <a:off x="1526877" y="1560753"/>
            <a:ext cx="55" cy="55"/>
          </a:xfrm>
          <a:custGeom>
            <a:avLst/>
            <a:gdLst/>
            <a:ahLst/>
            <a:cxnLst/>
            <a:rect l="l" t="t" r="r" b="b"/>
            <a:pathLst>
              <a:path w="1" h="1" extrusionOk="0">
                <a:moveTo>
                  <a:pt x="0" y="0"/>
                </a:moveTo>
                <a:lnTo>
                  <a:pt x="0" y="0"/>
                </a:lnTo>
                <a:close/>
              </a:path>
            </a:pathLst>
          </a:custGeom>
          <a:solidFill>
            <a:srgbClr val="54872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94" name="Google Shape;894;p48"/>
          <p:cNvGrpSpPr/>
          <p:nvPr/>
        </p:nvGrpSpPr>
        <p:grpSpPr>
          <a:xfrm rot="-523541" flipH="1">
            <a:off x="3989059" y="4016511"/>
            <a:ext cx="1165784" cy="581382"/>
            <a:chOff x="1518250" y="1484425"/>
            <a:chExt cx="1165814" cy="581397"/>
          </a:xfrm>
        </p:grpSpPr>
        <p:sp>
          <p:nvSpPr>
            <p:cNvPr id="895" name="Google Shape;895;p48"/>
            <p:cNvSpPr/>
            <p:nvPr/>
          </p:nvSpPr>
          <p:spPr>
            <a:xfrm>
              <a:off x="1518250" y="1510527"/>
              <a:ext cx="1157959" cy="555295"/>
            </a:xfrm>
            <a:custGeom>
              <a:avLst/>
              <a:gdLst/>
              <a:ahLst/>
              <a:cxnLst/>
              <a:rect l="l" t="t" r="r" b="b"/>
              <a:pathLst>
                <a:path w="21072" h="10105" extrusionOk="0">
                  <a:moveTo>
                    <a:pt x="579" y="529"/>
                  </a:moveTo>
                  <a:cubicBezTo>
                    <a:pt x="601" y="529"/>
                    <a:pt x="614" y="536"/>
                    <a:pt x="614" y="549"/>
                  </a:cubicBezTo>
                  <a:cubicBezTo>
                    <a:pt x="627" y="562"/>
                    <a:pt x="587" y="601"/>
                    <a:pt x="535" y="627"/>
                  </a:cubicBezTo>
                  <a:cubicBezTo>
                    <a:pt x="503" y="634"/>
                    <a:pt x="474" y="637"/>
                    <a:pt x="453" y="637"/>
                  </a:cubicBezTo>
                  <a:cubicBezTo>
                    <a:pt x="431" y="637"/>
                    <a:pt x="418" y="634"/>
                    <a:pt x="418" y="627"/>
                  </a:cubicBezTo>
                  <a:cubicBezTo>
                    <a:pt x="405" y="601"/>
                    <a:pt x="444" y="575"/>
                    <a:pt x="497" y="549"/>
                  </a:cubicBezTo>
                  <a:cubicBezTo>
                    <a:pt x="529" y="536"/>
                    <a:pt x="558" y="529"/>
                    <a:pt x="579" y="529"/>
                  </a:cubicBezTo>
                  <a:close/>
                  <a:moveTo>
                    <a:pt x="2385" y="1"/>
                  </a:moveTo>
                  <a:cubicBezTo>
                    <a:pt x="2317" y="1"/>
                    <a:pt x="2244" y="5"/>
                    <a:pt x="2168" y="14"/>
                  </a:cubicBezTo>
                  <a:cubicBezTo>
                    <a:pt x="1999" y="29"/>
                    <a:pt x="1833" y="34"/>
                    <a:pt x="1674" y="34"/>
                  </a:cubicBezTo>
                  <a:cubicBezTo>
                    <a:pt x="1426" y="34"/>
                    <a:pt x="1196" y="22"/>
                    <a:pt x="1005" y="14"/>
                  </a:cubicBezTo>
                  <a:cubicBezTo>
                    <a:pt x="1000" y="14"/>
                    <a:pt x="994" y="14"/>
                    <a:pt x="988" y="14"/>
                  </a:cubicBezTo>
                  <a:cubicBezTo>
                    <a:pt x="670" y="14"/>
                    <a:pt x="80" y="374"/>
                    <a:pt x="118" y="797"/>
                  </a:cubicBezTo>
                  <a:cubicBezTo>
                    <a:pt x="118" y="836"/>
                    <a:pt x="131" y="876"/>
                    <a:pt x="157" y="928"/>
                  </a:cubicBezTo>
                  <a:cubicBezTo>
                    <a:pt x="157" y="928"/>
                    <a:pt x="1" y="1137"/>
                    <a:pt x="392" y="1463"/>
                  </a:cubicBezTo>
                  <a:cubicBezTo>
                    <a:pt x="784" y="1789"/>
                    <a:pt x="1254" y="2103"/>
                    <a:pt x="1684" y="2233"/>
                  </a:cubicBezTo>
                  <a:cubicBezTo>
                    <a:pt x="2024" y="2324"/>
                    <a:pt x="3369" y="2494"/>
                    <a:pt x="4544" y="2860"/>
                  </a:cubicBezTo>
                  <a:cubicBezTo>
                    <a:pt x="4765" y="2729"/>
                    <a:pt x="4988" y="2625"/>
                    <a:pt x="5157" y="2625"/>
                  </a:cubicBezTo>
                  <a:cubicBezTo>
                    <a:pt x="5163" y="2625"/>
                    <a:pt x="5169" y="2625"/>
                    <a:pt x="5175" y="2625"/>
                  </a:cubicBezTo>
                  <a:cubicBezTo>
                    <a:pt x="5650" y="2625"/>
                    <a:pt x="6032" y="3134"/>
                    <a:pt x="6032" y="3134"/>
                  </a:cubicBezTo>
                  <a:cubicBezTo>
                    <a:pt x="6032" y="3134"/>
                    <a:pt x="5954" y="3238"/>
                    <a:pt x="5797" y="3395"/>
                  </a:cubicBezTo>
                  <a:cubicBezTo>
                    <a:pt x="6685" y="3852"/>
                    <a:pt x="6880" y="4073"/>
                    <a:pt x="8904" y="4426"/>
                  </a:cubicBezTo>
                  <a:cubicBezTo>
                    <a:pt x="9766" y="4570"/>
                    <a:pt x="10535" y="4714"/>
                    <a:pt x="11176" y="4844"/>
                  </a:cubicBezTo>
                  <a:cubicBezTo>
                    <a:pt x="10770" y="4426"/>
                    <a:pt x="10653" y="4113"/>
                    <a:pt x="10653" y="4113"/>
                  </a:cubicBezTo>
                  <a:cubicBezTo>
                    <a:pt x="10653" y="4113"/>
                    <a:pt x="10558" y="3759"/>
                    <a:pt x="10958" y="3759"/>
                  </a:cubicBezTo>
                  <a:cubicBezTo>
                    <a:pt x="11111" y="3759"/>
                    <a:pt x="11338" y="3811"/>
                    <a:pt x="11672" y="3957"/>
                  </a:cubicBezTo>
                  <a:cubicBezTo>
                    <a:pt x="12533" y="4322"/>
                    <a:pt x="13238" y="5131"/>
                    <a:pt x="13578" y="5549"/>
                  </a:cubicBezTo>
                  <a:cubicBezTo>
                    <a:pt x="13682" y="5588"/>
                    <a:pt x="13813" y="5614"/>
                    <a:pt x="13930" y="5614"/>
                  </a:cubicBezTo>
                  <a:cubicBezTo>
                    <a:pt x="14373" y="5614"/>
                    <a:pt x="15914" y="5784"/>
                    <a:pt x="16880" y="6267"/>
                  </a:cubicBezTo>
                  <a:cubicBezTo>
                    <a:pt x="19387" y="7363"/>
                    <a:pt x="20549" y="9348"/>
                    <a:pt x="21058" y="10105"/>
                  </a:cubicBezTo>
                  <a:lnTo>
                    <a:pt x="21071" y="10105"/>
                  </a:lnTo>
                  <a:cubicBezTo>
                    <a:pt x="20993" y="9687"/>
                    <a:pt x="20457" y="7769"/>
                    <a:pt x="18930" y="6333"/>
                  </a:cubicBezTo>
                  <a:cubicBezTo>
                    <a:pt x="17416" y="4909"/>
                    <a:pt x="16032" y="4570"/>
                    <a:pt x="14817" y="4308"/>
                  </a:cubicBezTo>
                  <a:cubicBezTo>
                    <a:pt x="13590" y="4061"/>
                    <a:pt x="13656" y="3865"/>
                    <a:pt x="13303" y="3525"/>
                  </a:cubicBezTo>
                  <a:cubicBezTo>
                    <a:pt x="12128" y="2376"/>
                    <a:pt x="10640" y="1476"/>
                    <a:pt x="8982" y="1084"/>
                  </a:cubicBezTo>
                  <a:cubicBezTo>
                    <a:pt x="8656" y="1005"/>
                    <a:pt x="8330" y="974"/>
                    <a:pt x="8012" y="974"/>
                  </a:cubicBezTo>
                  <a:cubicBezTo>
                    <a:pt x="7441" y="974"/>
                    <a:pt x="6898" y="1075"/>
                    <a:pt x="6436" y="1175"/>
                  </a:cubicBezTo>
                  <a:cubicBezTo>
                    <a:pt x="5956" y="1282"/>
                    <a:pt x="5555" y="1389"/>
                    <a:pt x="5281" y="1389"/>
                  </a:cubicBezTo>
                  <a:cubicBezTo>
                    <a:pt x="5220" y="1389"/>
                    <a:pt x="5166" y="1383"/>
                    <a:pt x="5118" y="1372"/>
                  </a:cubicBezTo>
                  <a:cubicBezTo>
                    <a:pt x="4661" y="1254"/>
                    <a:pt x="3891" y="758"/>
                    <a:pt x="3447" y="458"/>
                  </a:cubicBezTo>
                  <a:lnTo>
                    <a:pt x="3433" y="458"/>
                  </a:lnTo>
                  <a:cubicBezTo>
                    <a:pt x="3316" y="379"/>
                    <a:pt x="3225" y="301"/>
                    <a:pt x="3160" y="261"/>
                  </a:cubicBezTo>
                  <a:cubicBezTo>
                    <a:pt x="2944" y="100"/>
                    <a:pt x="2710" y="1"/>
                    <a:pt x="238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48"/>
            <p:cNvSpPr/>
            <p:nvPr/>
          </p:nvSpPr>
          <p:spPr>
            <a:xfrm>
              <a:off x="2264329" y="1815454"/>
              <a:ext cx="411100" cy="250364"/>
            </a:xfrm>
            <a:custGeom>
              <a:avLst/>
              <a:gdLst/>
              <a:ahLst/>
              <a:cxnLst/>
              <a:rect l="l" t="t" r="r" b="b"/>
              <a:pathLst>
                <a:path w="7481" h="4556" extrusionOk="0">
                  <a:moveTo>
                    <a:pt x="1" y="0"/>
                  </a:moveTo>
                  <a:lnTo>
                    <a:pt x="196" y="261"/>
                  </a:lnTo>
                  <a:cubicBezTo>
                    <a:pt x="324" y="230"/>
                    <a:pt x="453" y="216"/>
                    <a:pt x="580" y="216"/>
                  </a:cubicBezTo>
                  <a:cubicBezTo>
                    <a:pt x="1297" y="216"/>
                    <a:pt x="1947" y="654"/>
                    <a:pt x="1881" y="810"/>
                  </a:cubicBezTo>
                  <a:cubicBezTo>
                    <a:pt x="1865" y="845"/>
                    <a:pt x="1826" y="859"/>
                    <a:pt x="1772" y="859"/>
                  </a:cubicBezTo>
                  <a:cubicBezTo>
                    <a:pt x="1646" y="859"/>
                    <a:pt x="1441" y="782"/>
                    <a:pt x="1266" y="718"/>
                  </a:cubicBezTo>
                  <a:lnTo>
                    <a:pt x="1266" y="718"/>
                  </a:lnTo>
                  <a:cubicBezTo>
                    <a:pt x="1789" y="940"/>
                    <a:pt x="2037" y="1867"/>
                    <a:pt x="2403" y="1893"/>
                  </a:cubicBezTo>
                  <a:cubicBezTo>
                    <a:pt x="4544" y="2011"/>
                    <a:pt x="7402" y="4478"/>
                    <a:pt x="7481" y="4556"/>
                  </a:cubicBezTo>
                  <a:cubicBezTo>
                    <a:pt x="6972" y="3799"/>
                    <a:pt x="5810" y="1814"/>
                    <a:pt x="3303" y="718"/>
                  </a:cubicBezTo>
                  <a:cubicBezTo>
                    <a:pt x="2337" y="235"/>
                    <a:pt x="796" y="65"/>
                    <a:pt x="353" y="65"/>
                  </a:cubicBezTo>
                  <a:cubicBezTo>
                    <a:pt x="236" y="65"/>
                    <a:pt x="105" y="39"/>
                    <a:pt x="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48"/>
            <p:cNvSpPr/>
            <p:nvPr/>
          </p:nvSpPr>
          <p:spPr>
            <a:xfrm>
              <a:off x="1708328" y="1484425"/>
              <a:ext cx="975737" cy="581397"/>
            </a:xfrm>
            <a:custGeom>
              <a:avLst/>
              <a:gdLst/>
              <a:ahLst/>
              <a:cxnLst/>
              <a:rect l="l" t="t" r="r" b="b"/>
              <a:pathLst>
                <a:path w="17756" h="10580" extrusionOk="0">
                  <a:moveTo>
                    <a:pt x="4388" y="1"/>
                  </a:moveTo>
                  <a:cubicBezTo>
                    <a:pt x="3415" y="1"/>
                    <a:pt x="2242" y="1182"/>
                    <a:pt x="1398" y="1233"/>
                  </a:cubicBezTo>
                  <a:cubicBezTo>
                    <a:pt x="1330" y="1237"/>
                    <a:pt x="1264" y="1239"/>
                    <a:pt x="1200" y="1239"/>
                  </a:cubicBezTo>
                  <a:cubicBezTo>
                    <a:pt x="552" y="1239"/>
                    <a:pt x="119" y="1017"/>
                    <a:pt x="1" y="945"/>
                  </a:cubicBezTo>
                  <a:lnTo>
                    <a:pt x="1" y="945"/>
                  </a:lnTo>
                  <a:cubicBezTo>
                    <a:pt x="458" y="1246"/>
                    <a:pt x="1202" y="1729"/>
                    <a:pt x="1659" y="1847"/>
                  </a:cubicBezTo>
                  <a:cubicBezTo>
                    <a:pt x="1707" y="1858"/>
                    <a:pt x="1761" y="1864"/>
                    <a:pt x="1822" y="1864"/>
                  </a:cubicBezTo>
                  <a:cubicBezTo>
                    <a:pt x="2096" y="1864"/>
                    <a:pt x="2497" y="1757"/>
                    <a:pt x="2977" y="1650"/>
                  </a:cubicBezTo>
                  <a:cubicBezTo>
                    <a:pt x="3439" y="1550"/>
                    <a:pt x="3982" y="1449"/>
                    <a:pt x="4553" y="1449"/>
                  </a:cubicBezTo>
                  <a:cubicBezTo>
                    <a:pt x="4871" y="1449"/>
                    <a:pt x="5197" y="1480"/>
                    <a:pt x="5523" y="1559"/>
                  </a:cubicBezTo>
                  <a:cubicBezTo>
                    <a:pt x="7181" y="1951"/>
                    <a:pt x="8669" y="2851"/>
                    <a:pt x="9844" y="4000"/>
                  </a:cubicBezTo>
                  <a:cubicBezTo>
                    <a:pt x="10197" y="4340"/>
                    <a:pt x="10131" y="4536"/>
                    <a:pt x="11358" y="4783"/>
                  </a:cubicBezTo>
                  <a:cubicBezTo>
                    <a:pt x="12573" y="5045"/>
                    <a:pt x="13957" y="5384"/>
                    <a:pt x="15471" y="6808"/>
                  </a:cubicBezTo>
                  <a:cubicBezTo>
                    <a:pt x="16998" y="8244"/>
                    <a:pt x="17534" y="10162"/>
                    <a:pt x="17612" y="10580"/>
                  </a:cubicBezTo>
                  <a:cubicBezTo>
                    <a:pt x="17729" y="9849"/>
                    <a:pt x="17755" y="7421"/>
                    <a:pt x="17076" y="6585"/>
                  </a:cubicBezTo>
                  <a:cubicBezTo>
                    <a:pt x="16411" y="5763"/>
                    <a:pt x="16254" y="5920"/>
                    <a:pt x="15523" y="5528"/>
                  </a:cubicBezTo>
                  <a:cubicBezTo>
                    <a:pt x="14792" y="5136"/>
                    <a:pt x="14296" y="4313"/>
                    <a:pt x="13330" y="3909"/>
                  </a:cubicBezTo>
                  <a:cubicBezTo>
                    <a:pt x="13146" y="3830"/>
                    <a:pt x="12938" y="3800"/>
                    <a:pt x="12719" y="3800"/>
                  </a:cubicBezTo>
                  <a:cubicBezTo>
                    <a:pt x="12362" y="3800"/>
                    <a:pt x="11976" y="3881"/>
                    <a:pt x="11619" y="3962"/>
                  </a:cubicBezTo>
                  <a:cubicBezTo>
                    <a:pt x="11260" y="4038"/>
                    <a:pt x="10923" y="4121"/>
                    <a:pt x="10663" y="4121"/>
                  </a:cubicBezTo>
                  <a:cubicBezTo>
                    <a:pt x="10527" y="4121"/>
                    <a:pt x="10413" y="4098"/>
                    <a:pt x="10328" y="4040"/>
                  </a:cubicBezTo>
                  <a:cubicBezTo>
                    <a:pt x="10262" y="4000"/>
                    <a:pt x="10197" y="3922"/>
                    <a:pt x="10145" y="3831"/>
                  </a:cubicBezTo>
                  <a:cubicBezTo>
                    <a:pt x="9701" y="3152"/>
                    <a:pt x="9217" y="1363"/>
                    <a:pt x="8526" y="893"/>
                  </a:cubicBezTo>
                  <a:cubicBezTo>
                    <a:pt x="8122" y="630"/>
                    <a:pt x="7560" y="587"/>
                    <a:pt x="7031" y="587"/>
                  </a:cubicBezTo>
                  <a:cubicBezTo>
                    <a:pt x="6876" y="587"/>
                    <a:pt x="6725" y="590"/>
                    <a:pt x="6580" y="593"/>
                  </a:cubicBezTo>
                  <a:cubicBezTo>
                    <a:pt x="6428" y="599"/>
                    <a:pt x="6281" y="605"/>
                    <a:pt x="6146" y="605"/>
                  </a:cubicBezTo>
                  <a:cubicBezTo>
                    <a:pt x="5981" y="605"/>
                    <a:pt x="5834" y="596"/>
                    <a:pt x="5719" y="567"/>
                  </a:cubicBezTo>
                  <a:cubicBezTo>
                    <a:pt x="5118" y="437"/>
                    <a:pt x="5027" y="84"/>
                    <a:pt x="4491" y="5"/>
                  </a:cubicBezTo>
                  <a:cubicBezTo>
                    <a:pt x="4457" y="2"/>
                    <a:pt x="4422" y="1"/>
                    <a:pt x="438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48"/>
            <p:cNvSpPr/>
            <p:nvPr/>
          </p:nvSpPr>
          <p:spPr>
            <a:xfrm>
              <a:off x="2098430" y="1717090"/>
              <a:ext cx="272949" cy="206072"/>
            </a:xfrm>
            <a:custGeom>
              <a:avLst/>
              <a:gdLst/>
              <a:ahLst/>
              <a:cxnLst/>
              <a:rect l="l" t="t" r="r" b="b"/>
              <a:pathLst>
                <a:path w="4967" h="3750" extrusionOk="0">
                  <a:moveTo>
                    <a:pt x="400" y="0"/>
                  </a:moveTo>
                  <a:cubicBezTo>
                    <a:pt x="0" y="0"/>
                    <a:pt x="95" y="354"/>
                    <a:pt x="95" y="354"/>
                  </a:cubicBezTo>
                  <a:cubicBezTo>
                    <a:pt x="95" y="354"/>
                    <a:pt x="212" y="667"/>
                    <a:pt x="618" y="1085"/>
                  </a:cubicBezTo>
                  <a:cubicBezTo>
                    <a:pt x="917" y="1385"/>
                    <a:pt x="1375" y="1738"/>
                    <a:pt x="2054" y="2064"/>
                  </a:cubicBezTo>
                  <a:cubicBezTo>
                    <a:pt x="2223" y="2168"/>
                    <a:pt x="2249" y="2247"/>
                    <a:pt x="2223" y="2547"/>
                  </a:cubicBezTo>
                  <a:cubicBezTo>
                    <a:pt x="2184" y="2847"/>
                    <a:pt x="2171" y="3709"/>
                    <a:pt x="2484" y="3748"/>
                  </a:cubicBezTo>
                  <a:cubicBezTo>
                    <a:pt x="2489" y="3749"/>
                    <a:pt x="2494" y="3749"/>
                    <a:pt x="2499" y="3749"/>
                  </a:cubicBezTo>
                  <a:cubicBezTo>
                    <a:pt x="2789" y="3749"/>
                    <a:pt x="2565" y="3003"/>
                    <a:pt x="2745" y="2978"/>
                  </a:cubicBezTo>
                  <a:cubicBezTo>
                    <a:pt x="2750" y="2977"/>
                    <a:pt x="2755" y="2976"/>
                    <a:pt x="2760" y="2976"/>
                  </a:cubicBezTo>
                  <a:cubicBezTo>
                    <a:pt x="2921" y="2976"/>
                    <a:pt x="3214" y="3482"/>
                    <a:pt x="3494" y="3482"/>
                  </a:cubicBezTo>
                  <a:cubicBezTo>
                    <a:pt x="3541" y="3482"/>
                    <a:pt x="3587" y="3468"/>
                    <a:pt x="3633" y="3435"/>
                  </a:cubicBezTo>
                  <a:cubicBezTo>
                    <a:pt x="3763" y="3343"/>
                    <a:pt x="3307" y="2808"/>
                    <a:pt x="3502" y="2704"/>
                  </a:cubicBezTo>
                  <a:cubicBezTo>
                    <a:pt x="3517" y="2696"/>
                    <a:pt x="3533" y="2692"/>
                    <a:pt x="3548" y="2692"/>
                  </a:cubicBezTo>
                  <a:cubicBezTo>
                    <a:pt x="3714" y="2692"/>
                    <a:pt x="3927" y="3089"/>
                    <a:pt x="4169" y="3089"/>
                  </a:cubicBezTo>
                  <a:cubicBezTo>
                    <a:pt x="4207" y="3089"/>
                    <a:pt x="4246" y="3079"/>
                    <a:pt x="4285" y="3056"/>
                  </a:cubicBezTo>
                  <a:cubicBezTo>
                    <a:pt x="4442" y="2952"/>
                    <a:pt x="3829" y="2482"/>
                    <a:pt x="3986" y="2443"/>
                  </a:cubicBezTo>
                  <a:cubicBezTo>
                    <a:pt x="3993" y="2441"/>
                    <a:pt x="4001" y="2440"/>
                    <a:pt x="4011" y="2440"/>
                  </a:cubicBezTo>
                  <a:cubicBezTo>
                    <a:pt x="4070" y="2440"/>
                    <a:pt x="4173" y="2474"/>
                    <a:pt x="4285" y="2508"/>
                  </a:cubicBezTo>
                  <a:cubicBezTo>
                    <a:pt x="4460" y="2572"/>
                    <a:pt x="4665" y="2649"/>
                    <a:pt x="4791" y="2649"/>
                  </a:cubicBezTo>
                  <a:cubicBezTo>
                    <a:pt x="4845" y="2649"/>
                    <a:pt x="4884" y="2635"/>
                    <a:pt x="4900" y="2600"/>
                  </a:cubicBezTo>
                  <a:cubicBezTo>
                    <a:pt x="4966" y="2444"/>
                    <a:pt x="4316" y="2006"/>
                    <a:pt x="3599" y="2006"/>
                  </a:cubicBezTo>
                  <a:cubicBezTo>
                    <a:pt x="3472" y="2006"/>
                    <a:pt x="3343" y="2020"/>
                    <a:pt x="3215" y="2051"/>
                  </a:cubicBezTo>
                  <a:lnTo>
                    <a:pt x="3020" y="1790"/>
                  </a:lnTo>
                  <a:cubicBezTo>
                    <a:pt x="2680" y="1372"/>
                    <a:pt x="1975" y="563"/>
                    <a:pt x="1114" y="198"/>
                  </a:cubicBezTo>
                  <a:cubicBezTo>
                    <a:pt x="780" y="52"/>
                    <a:pt x="553" y="0"/>
                    <a:pt x="40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48"/>
            <p:cNvSpPr/>
            <p:nvPr/>
          </p:nvSpPr>
          <p:spPr>
            <a:xfrm>
              <a:off x="1547649" y="1654336"/>
              <a:ext cx="302074" cy="122764"/>
            </a:xfrm>
            <a:custGeom>
              <a:avLst/>
              <a:gdLst/>
              <a:ahLst/>
              <a:cxnLst/>
              <a:rect l="l" t="t" r="r" b="b"/>
              <a:pathLst>
                <a:path w="5497" h="2234" extrusionOk="0">
                  <a:moveTo>
                    <a:pt x="910" y="1"/>
                  </a:moveTo>
                  <a:cubicBezTo>
                    <a:pt x="897" y="1"/>
                    <a:pt x="885" y="3"/>
                    <a:pt x="875" y="8"/>
                  </a:cubicBezTo>
                  <a:cubicBezTo>
                    <a:pt x="719" y="86"/>
                    <a:pt x="1319" y="673"/>
                    <a:pt x="1319" y="673"/>
                  </a:cubicBezTo>
                  <a:cubicBezTo>
                    <a:pt x="1319" y="673"/>
                    <a:pt x="765" y="571"/>
                    <a:pt x="409" y="571"/>
                  </a:cubicBezTo>
                  <a:cubicBezTo>
                    <a:pt x="242" y="571"/>
                    <a:pt x="118" y="594"/>
                    <a:pt x="118" y="661"/>
                  </a:cubicBezTo>
                  <a:cubicBezTo>
                    <a:pt x="118" y="856"/>
                    <a:pt x="1149" y="1000"/>
                    <a:pt x="1149" y="1000"/>
                  </a:cubicBezTo>
                  <a:cubicBezTo>
                    <a:pt x="1149" y="1000"/>
                    <a:pt x="0" y="1404"/>
                    <a:pt x="118" y="1587"/>
                  </a:cubicBezTo>
                  <a:cubicBezTo>
                    <a:pt x="141" y="1622"/>
                    <a:pt x="200" y="1637"/>
                    <a:pt x="280" y="1637"/>
                  </a:cubicBezTo>
                  <a:cubicBezTo>
                    <a:pt x="616" y="1637"/>
                    <a:pt x="1329" y="1387"/>
                    <a:pt x="1372" y="1366"/>
                  </a:cubicBezTo>
                  <a:lnTo>
                    <a:pt x="1372" y="1366"/>
                  </a:lnTo>
                  <a:cubicBezTo>
                    <a:pt x="1358" y="1418"/>
                    <a:pt x="954" y="2135"/>
                    <a:pt x="1149" y="2227"/>
                  </a:cubicBezTo>
                  <a:cubicBezTo>
                    <a:pt x="1158" y="2232"/>
                    <a:pt x="1168" y="2234"/>
                    <a:pt x="1179" y="2234"/>
                  </a:cubicBezTo>
                  <a:cubicBezTo>
                    <a:pt x="1385" y="2234"/>
                    <a:pt x="1776" y="1404"/>
                    <a:pt x="1776" y="1404"/>
                  </a:cubicBezTo>
                  <a:cubicBezTo>
                    <a:pt x="1776" y="1404"/>
                    <a:pt x="2448" y="1599"/>
                    <a:pt x="3218" y="1599"/>
                  </a:cubicBezTo>
                  <a:cubicBezTo>
                    <a:pt x="3426" y="1599"/>
                    <a:pt x="3641" y="1584"/>
                    <a:pt x="3852" y="1548"/>
                  </a:cubicBezTo>
                  <a:cubicBezTo>
                    <a:pt x="4491" y="1444"/>
                    <a:pt x="4987" y="1039"/>
                    <a:pt x="5262" y="778"/>
                  </a:cubicBezTo>
                  <a:cubicBezTo>
                    <a:pt x="5419" y="621"/>
                    <a:pt x="5497" y="517"/>
                    <a:pt x="5497" y="517"/>
                  </a:cubicBezTo>
                  <a:cubicBezTo>
                    <a:pt x="5497" y="517"/>
                    <a:pt x="5115" y="8"/>
                    <a:pt x="4640" y="8"/>
                  </a:cubicBezTo>
                  <a:cubicBezTo>
                    <a:pt x="4634" y="8"/>
                    <a:pt x="4628" y="8"/>
                    <a:pt x="4622" y="8"/>
                  </a:cubicBezTo>
                  <a:cubicBezTo>
                    <a:pt x="4453" y="8"/>
                    <a:pt x="4230" y="112"/>
                    <a:pt x="4009" y="243"/>
                  </a:cubicBezTo>
                  <a:cubicBezTo>
                    <a:pt x="3577" y="490"/>
                    <a:pt x="3160" y="856"/>
                    <a:pt x="3160" y="856"/>
                  </a:cubicBezTo>
                  <a:cubicBezTo>
                    <a:pt x="3160" y="856"/>
                    <a:pt x="2875" y="758"/>
                    <a:pt x="2261" y="758"/>
                  </a:cubicBezTo>
                  <a:cubicBezTo>
                    <a:pt x="2168" y="758"/>
                    <a:pt x="2067" y="760"/>
                    <a:pt x="1959" y="765"/>
                  </a:cubicBezTo>
                  <a:cubicBezTo>
                    <a:pt x="1653" y="520"/>
                    <a:pt x="1107" y="1"/>
                    <a:pt x="91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8"/>
            <p:cNvSpPr/>
            <p:nvPr/>
          </p:nvSpPr>
          <p:spPr>
            <a:xfrm>
              <a:off x="1590676" y="1551466"/>
              <a:ext cx="11540" cy="10771"/>
            </a:xfrm>
            <a:custGeom>
              <a:avLst/>
              <a:gdLst/>
              <a:ahLst/>
              <a:cxnLst/>
              <a:rect l="l" t="t" r="r" b="b"/>
              <a:pathLst>
                <a:path w="210" h="196" extrusionOk="0">
                  <a:moveTo>
                    <a:pt x="105" y="0"/>
                  </a:moveTo>
                  <a:cubicBezTo>
                    <a:pt x="53" y="0"/>
                    <a:pt x="1" y="39"/>
                    <a:pt x="1" y="104"/>
                  </a:cubicBezTo>
                  <a:cubicBezTo>
                    <a:pt x="1" y="157"/>
                    <a:pt x="53" y="195"/>
                    <a:pt x="105" y="195"/>
                  </a:cubicBezTo>
                  <a:cubicBezTo>
                    <a:pt x="171" y="195"/>
                    <a:pt x="209" y="157"/>
                    <a:pt x="209" y="104"/>
                  </a:cubicBezTo>
                  <a:cubicBezTo>
                    <a:pt x="209" y="39"/>
                    <a:pt x="171" y="0"/>
                    <a:pt x="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8"/>
            <p:cNvSpPr/>
            <p:nvPr/>
          </p:nvSpPr>
          <p:spPr>
            <a:xfrm>
              <a:off x="1540450" y="1539596"/>
              <a:ext cx="12309" cy="5990"/>
            </a:xfrm>
            <a:custGeom>
              <a:avLst/>
              <a:gdLst/>
              <a:ahLst/>
              <a:cxnLst/>
              <a:rect l="l" t="t" r="r" b="b"/>
              <a:pathLst>
                <a:path w="224" h="109" extrusionOk="0">
                  <a:moveTo>
                    <a:pt x="175" y="0"/>
                  </a:moveTo>
                  <a:cubicBezTo>
                    <a:pt x="154" y="0"/>
                    <a:pt x="125" y="7"/>
                    <a:pt x="93" y="20"/>
                  </a:cubicBezTo>
                  <a:cubicBezTo>
                    <a:pt x="40" y="46"/>
                    <a:pt x="1" y="72"/>
                    <a:pt x="14" y="98"/>
                  </a:cubicBezTo>
                  <a:cubicBezTo>
                    <a:pt x="14" y="105"/>
                    <a:pt x="27" y="108"/>
                    <a:pt x="49" y="108"/>
                  </a:cubicBezTo>
                  <a:cubicBezTo>
                    <a:pt x="70" y="108"/>
                    <a:pt x="99" y="105"/>
                    <a:pt x="131" y="98"/>
                  </a:cubicBezTo>
                  <a:cubicBezTo>
                    <a:pt x="183" y="72"/>
                    <a:pt x="223" y="33"/>
                    <a:pt x="210" y="20"/>
                  </a:cubicBezTo>
                  <a:cubicBezTo>
                    <a:pt x="210" y="7"/>
                    <a:pt x="197" y="0"/>
                    <a:pt x="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8"/>
            <p:cNvSpPr/>
            <p:nvPr/>
          </p:nvSpPr>
          <p:spPr>
            <a:xfrm>
              <a:off x="1810923" y="1538552"/>
              <a:ext cx="23739" cy="45940"/>
            </a:xfrm>
            <a:custGeom>
              <a:avLst/>
              <a:gdLst/>
              <a:ahLst/>
              <a:cxnLst/>
              <a:rect l="l" t="t" r="r" b="b"/>
              <a:pathLst>
                <a:path w="432" h="836" extrusionOk="0">
                  <a:moveTo>
                    <a:pt x="431" y="822"/>
                  </a:moveTo>
                  <a:cubicBezTo>
                    <a:pt x="419" y="822"/>
                    <a:pt x="393" y="822"/>
                    <a:pt x="366" y="836"/>
                  </a:cubicBezTo>
                  <a:lnTo>
                    <a:pt x="366" y="836"/>
                  </a:lnTo>
                  <a:cubicBezTo>
                    <a:pt x="393" y="822"/>
                    <a:pt x="419" y="822"/>
                    <a:pt x="431" y="822"/>
                  </a:cubicBezTo>
                  <a:lnTo>
                    <a:pt x="431" y="822"/>
                  </a:lnTo>
                  <a:close/>
                  <a:moveTo>
                    <a:pt x="288" y="0"/>
                  </a:moveTo>
                  <a:cubicBezTo>
                    <a:pt x="196" y="52"/>
                    <a:pt x="92" y="91"/>
                    <a:pt x="1" y="131"/>
                  </a:cubicBezTo>
                  <a:lnTo>
                    <a:pt x="1" y="131"/>
                  </a:lnTo>
                  <a:cubicBezTo>
                    <a:pt x="92" y="91"/>
                    <a:pt x="196" y="52"/>
                    <a:pt x="288" y="0"/>
                  </a:cubicBezTo>
                  <a:close/>
                </a:path>
              </a:pathLst>
            </a:custGeom>
            <a:solidFill>
              <a:srgbClr val="8D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8"/>
            <p:cNvSpPr/>
            <p:nvPr/>
          </p:nvSpPr>
          <p:spPr>
            <a:xfrm>
              <a:off x="1831035" y="1583668"/>
              <a:ext cx="3627" cy="824"/>
            </a:xfrm>
            <a:custGeom>
              <a:avLst/>
              <a:gdLst/>
              <a:ahLst/>
              <a:cxnLst/>
              <a:rect l="l" t="t" r="r" b="b"/>
              <a:pathLst>
                <a:path w="66" h="15" extrusionOk="0">
                  <a:moveTo>
                    <a:pt x="65" y="1"/>
                  </a:moveTo>
                  <a:cubicBezTo>
                    <a:pt x="53" y="1"/>
                    <a:pt x="27" y="1"/>
                    <a:pt x="0" y="15"/>
                  </a:cubicBezTo>
                  <a:cubicBezTo>
                    <a:pt x="27" y="1"/>
                    <a:pt x="53" y="1"/>
                    <a:pt x="65" y="1"/>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8"/>
            <p:cNvSpPr/>
            <p:nvPr/>
          </p:nvSpPr>
          <p:spPr>
            <a:xfrm>
              <a:off x="1899175" y="1567237"/>
              <a:ext cx="17255" cy="2912"/>
            </a:xfrm>
            <a:custGeom>
              <a:avLst/>
              <a:gdLst/>
              <a:ahLst/>
              <a:cxnLst/>
              <a:rect l="l" t="t" r="r" b="b"/>
              <a:pathLst>
                <a:path w="314" h="53" extrusionOk="0">
                  <a:moveTo>
                    <a:pt x="313" y="0"/>
                  </a:moveTo>
                  <a:cubicBezTo>
                    <a:pt x="209" y="13"/>
                    <a:pt x="105" y="26"/>
                    <a:pt x="0" y="52"/>
                  </a:cubicBezTo>
                  <a:lnTo>
                    <a:pt x="0" y="52"/>
                  </a:lnTo>
                  <a:cubicBezTo>
                    <a:pt x="105" y="26"/>
                    <a:pt x="209" y="13"/>
                    <a:pt x="313" y="0"/>
                  </a:cubicBezTo>
                  <a:close/>
                </a:path>
              </a:pathLst>
            </a:custGeom>
            <a:solidFill>
              <a:srgbClr val="8D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8"/>
            <p:cNvSpPr/>
            <p:nvPr/>
          </p:nvSpPr>
          <p:spPr>
            <a:xfrm>
              <a:off x="1899175" y="1567237"/>
              <a:ext cx="17255" cy="2912"/>
            </a:xfrm>
            <a:custGeom>
              <a:avLst/>
              <a:gdLst/>
              <a:ahLst/>
              <a:cxnLst/>
              <a:rect l="l" t="t" r="r" b="b"/>
              <a:pathLst>
                <a:path w="314" h="53" extrusionOk="0">
                  <a:moveTo>
                    <a:pt x="313" y="0"/>
                  </a:moveTo>
                  <a:cubicBezTo>
                    <a:pt x="209" y="13"/>
                    <a:pt x="105" y="26"/>
                    <a:pt x="0" y="52"/>
                  </a:cubicBezTo>
                  <a:lnTo>
                    <a:pt x="0" y="52"/>
                  </a:lnTo>
                  <a:cubicBezTo>
                    <a:pt x="105" y="26"/>
                    <a:pt x="209" y="13"/>
                    <a:pt x="313" y="0"/>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8"/>
            <p:cNvSpPr/>
            <p:nvPr/>
          </p:nvSpPr>
          <p:spPr>
            <a:xfrm>
              <a:off x="1992428" y="1502669"/>
              <a:ext cx="20113" cy="10111"/>
            </a:xfrm>
            <a:custGeom>
              <a:avLst/>
              <a:gdLst/>
              <a:ahLst/>
              <a:cxnLst/>
              <a:rect l="l" t="t" r="r" b="b"/>
              <a:pathLst>
                <a:path w="366" h="184" extrusionOk="0">
                  <a:moveTo>
                    <a:pt x="0" y="0"/>
                  </a:moveTo>
                  <a:cubicBezTo>
                    <a:pt x="105" y="65"/>
                    <a:pt x="223" y="131"/>
                    <a:pt x="366" y="183"/>
                  </a:cubicBezTo>
                  <a:lnTo>
                    <a:pt x="366" y="183"/>
                  </a:lnTo>
                  <a:cubicBezTo>
                    <a:pt x="223" y="131"/>
                    <a:pt x="105" y="65"/>
                    <a:pt x="0" y="0"/>
                  </a:cubicBezTo>
                  <a:close/>
                </a:path>
              </a:pathLst>
            </a:custGeom>
            <a:solidFill>
              <a:srgbClr val="8D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8"/>
            <p:cNvSpPr/>
            <p:nvPr/>
          </p:nvSpPr>
          <p:spPr>
            <a:xfrm>
              <a:off x="1972316" y="1564325"/>
              <a:ext cx="23794" cy="2198"/>
            </a:xfrm>
            <a:custGeom>
              <a:avLst/>
              <a:gdLst/>
              <a:ahLst/>
              <a:cxnLst/>
              <a:rect l="l" t="t" r="r" b="b"/>
              <a:pathLst>
                <a:path w="433" h="40" extrusionOk="0">
                  <a:moveTo>
                    <a:pt x="1" y="1"/>
                  </a:moveTo>
                  <a:lnTo>
                    <a:pt x="1" y="1"/>
                  </a:lnTo>
                  <a:lnTo>
                    <a:pt x="432" y="40"/>
                  </a:lnTo>
                  <a:lnTo>
                    <a:pt x="432" y="40"/>
                  </a:ln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8"/>
            <p:cNvSpPr/>
            <p:nvPr/>
          </p:nvSpPr>
          <p:spPr>
            <a:xfrm>
              <a:off x="2095023" y="1516242"/>
              <a:ext cx="11540" cy="824"/>
            </a:xfrm>
            <a:custGeom>
              <a:avLst/>
              <a:gdLst/>
              <a:ahLst/>
              <a:cxnLst/>
              <a:rect l="l" t="t" r="r" b="b"/>
              <a:pathLst>
                <a:path w="210" h="15" extrusionOk="0">
                  <a:moveTo>
                    <a:pt x="1" y="1"/>
                  </a:moveTo>
                  <a:cubicBezTo>
                    <a:pt x="65" y="1"/>
                    <a:pt x="144" y="1"/>
                    <a:pt x="210" y="14"/>
                  </a:cubicBezTo>
                  <a:lnTo>
                    <a:pt x="210" y="1"/>
                  </a:lnTo>
                  <a:close/>
                </a:path>
              </a:pathLst>
            </a:custGeom>
            <a:solidFill>
              <a:srgbClr val="8D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8"/>
            <p:cNvSpPr/>
            <p:nvPr/>
          </p:nvSpPr>
          <p:spPr>
            <a:xfrm>
              <a:off x="2053424" y="1582239"/>
              <a:ext cx="27311" cy="10111"/>
            </a:xfrm>
            <a:custGeom>
              <a:avLst/>
              <a:gdLst/>
              <a:ahLst/>
              <a:cxnLst/>
              <a:rect l="l" t="t" r="r" b="b"/>
              <a:pathLst>
                <a:path w="497" h="184" extrusionOk="0">
                  <a:moveTo>
                    <a:pt x="0" y="1"/>
                  </a:moveTo>
                  <a:lnTo>
                    <a:pt x="0" y="1"/>
                  </a:lnTo>
                  <a:cubicBezTo>
                    <a:pt x="170" y="53"/>
                    <a:pt x="340" y="119"/>
                    <a:pt x="497" y="184"/>
                  </a:cubicBezTo>
                  <a:lnTo>
                    <a:pt x="497" y="184"/>
                  </a:lnTo>
                  <a:cubicBezTo>
                    <a:pt x="340" y="119"/>
                    <a:pt x="170" y="53"/>
                    <a:pt x="0" y="1"/>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8"/>
            <p:cNvSpPr/>
            <p:nvPr/>
          </p:nvSpPr>
          <p:spPr>
            <a:xfrm>
              <a:off x="2135193" y="1618892"/>
              <a:ext cx="12254" cy="7199"/>
            </a:xfrm>
            <a:custGeom>
              <a:avLst/>
              <a:gdLst/>
              <a:ahLst/>
              <a:cxnLst/>
              <a:rect l="l" t="t" r="r" b="b"/>
              <a:pathLst>
                <a:path w="223" h="131" extrusionOk="0">
                  <a:moveTo>
                    <a:pt x="1" y="0"/>
                  </a:moveTo>
                  <a:lnTo>
                    <a:pt x="1" y="0"/>
                  </a:lnTo>
                  <a:cubicBezTo>
                    <a:pt x="79" y="39"/>
                    <a:pt x="157" y="78"/>
                    <a:pt x="222" y="131"/>
                  </a:cubicBezTo>
                  <a:cubicBezTo>
                    <a:pt x="157" y="78"/>
                    <a:pt x="79" y="39"/>
                    <a:pt x="1" y="0"/>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8"/>
            <p:cNvSpPr/>
            <p:nvPr/>
          </p:nvSpPr>
          <p:spPr>
            <a:xfrm>
              <a:off x="2214818" y="1673404"/>
              <a:ext cx="18024" cy="15826"/>
            </a:xfrm>
            <a:custGeom>
              <a:avLst/>
              <a:gdLst/>
              <a:ahLst/>
              <a:cxnLst/>
              <a:rect l="l" t="t" r="r" b="b"/>
              <a:pathLst>
                <a:path w="328" h="288" extrusionOk="0">
                  <a:moveTo>
                    <a:pt x="0" y="0"/>
                  </a:moveTo>
                  <a:cubicBezTo>
                    <a:pt x="105" y="91"/>
                    <a:pt x="223" y="196"/>
                    <a:pt x="327" y="288"/>
                  </a:cubicBezTo>
                  <a:lnTo>
                    <a:pt x="327" y="288"/>
                  </a:lnTo>
                  <a:cubicBezTo>
                    <a:pt x="223" y="196"/>
                    <a:pt x="105" y="91"/>
                    <a:pt x="0" y="0"/>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8"/>
            <p:cNvSpPr/>
            <p:nvPr/>
          </p:nvSpPr>
          <p:spPr>
            <a:xfrm>
              <a:off x="2299443" y="1707804"/>
              <a:ext cx="20168" cy="2967"/>
            </a:xfrm>
            <a:custGeom>
              <a:avLst/>
              <a:gdLst/>
              <a:ahLst/>
              <a:cxnLst/>
              <a:rect l="l" t="t" r="r" b="b"/>
              <a:pathLst>
                <a:path w="367" h="54" extrusionOk="0">
                  <a:moveTo>
                    <a:pt x="366" y="1"/>
                  </a:moveTo>
                  <a:cubicBezTo>
                    <a:pt x="236" y="27"/>
                    <a:pt x="119" y="40"/>
                    <a:pt x="1" y="53"/>
                  </a:cubicBezTo>
                  <a:cubicBezTo>
                    <a:pt x="119" y="53"/>
                    <a:pt x="236" y="27"/>
                    <a:pt x="366" y="1"/>
                  </a:cubicBezTo>
                  <a:close/>
                </a:path>
              </a:pathLst>
            </a:custGeom>
            <a:solidFill>
              <a:srgbClr val="8D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8"/>
            <p:cNvSpPr/>
            <p:nvPr/>
          </p:nvSpPr>
          <p:spPr>
            <a:xfrm>
              <a:off x="2402093" y="1765228"/>
              <a:ext cx="20113" cy="7199"/>
            </a:xfrm>
            <a:custGeom>
              <a:avLst/>
              <a:gdLst/>
              <a:ahLst/>
              <a:cxnLst/>
              <a:rect l="l" t="t" r="r" b="b"/>
              <a:pathLst>
                <a:path w="366" h="131" extrusionOk="0">
                  <a:moveTo>
                    <a:pt x="0" y="0"/>
                  </a:moveTo>
                  <a:cubicBezTo>
                    <a:pt x="117" y="39"/>
                    <a:pt x="248" y="79"/>
                    <a:pt x="366" y="131"/>
                  </a:cubicBezTo>
                  <a:lnTo>
                    <a:pt x="366" y="131"/>
                  </a:lnTo>
                  <a:cubicBezTo>
                    <a:pt x="248" y="79"/>
                    <a:pt x="117" y="39"/>
                    <a:pt x="0" y="0"/>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8"/>
            <p:cNvSpPr/>
            <p:nvPr/>
          </p:nvSpPr>
          <p:spPr>
            <a:xfrm>
              <a:off x="2519744" y="1756601"/>
              <a:ext cx="5056" cy="4396"/>
            </a:xfrm>
            <a:custGeom>
              <a:avLst/>
              <a:gdLst/>
              <a:ahLst/>
              <a:cxnLst/>
              <a:rect l="l" t="t" r="r" b="b"/>
              <a:pathLst>
                <a:path w="92" h="80" extrusionOk="0">
                  <a:moveTo>
                    <a:pt x="0" y="1"/>
                  </a:moveTo>
                  <a:cubicBezTo>
                    <a:pt x="26" y="27"/>
                    <a:pt x="52" y="53"/>
                    <a:pt x="91" y="79"/>
                  </a:cubicBezTo>
                  <a:lnTo>
                    <a:pt x="91" y="79"/>
                  </a:lnTo>
                  <a:cubicBezTo>
                    <a:pt x="52" y="53"/>
                    <a:pt x="26" y="27"/>
                    <a:pt x="0" y="1"/>
                  </a:cubicBezTo>
                  <a:close/>
                </a:path>
              </a:pathLst>
            </a:custGeom>
            <a:solidFill>
              <a:srgbClr val="8D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8"/>
            <p:cNvSpPr/>
            <p:nvPr/>
          </p:nvSpPr>
          <p:spPr>
            <a:xfrm>
              <a:off x="2479575" y="1799683"/>
              <a:ext cx="22970" cy="14398"/>
            </a:xfrm>
            <a:custGeom>
              <a:avLst/>
              <a:gdLst/>
              <a:ahLst/>
              <a:cxnLst/>
              <a:rect l="l" t="t" r="r" b="b"/>
              <a:pathLst>
                <a:path w="418" h="262" extrusionOk="0">
                  <a:moveTo>
                    <a:pt x="0" y="0"/>
                  </a:moveTo>
                  <a:lnTo>
                    <a:pt x="0" y="0"/>
                  </a:lnTo>
                  <a:cubicBezTo>
                    <a:pt x="143" y="78"/>
                    <a:pt x="287" y="157"/>
                    <a:pt x="418" y="261"/>
                  </a:cubicBezTo>
                  <a:lnTo>
                    <a:pt x="418" y="261"/>
                  </a:lnTo>
                  <a:cubicBezTo>
                    <a:pt x="287" y="157"/>
                    <a:pt x="143" y="78"/>
                    <a:pt x="0" y="0"/>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8"/>
            <p:cNvSpPr/>
            <p:nvPr/>
          </p:nvSpPr>
          <p:spPr>
            <a:xfrm>
              <a:off x="2562002" y="1862053"/>
              <a:ext cx="17310" cy="18024"/>
            </a:xfrm>
            <a:custGeom>
              <a:avLst/>
              <a:gdLst/>
              <a:ahLst/>
              <a:cxnLst/>
              <a:rect l="l" t="t" r="r" b="b"/>
              <a:pathLst>
                <a:path w="315" h="328" extrusionOk="0">
                  <a:moveTo>
                    <a:pt x="1" y="0"/>
                  </a:moveTo>
                  <a:lnTo>
                    <a:pt x="1" y="0"/>
                  </a:lnTo>
                  <a:cubicBezTo>
                    <a:pt x="105" y="105"/>
                    <a:pt x="210" y="209"/>
                    <a:pt x="314" y="327"/>
                  </a:cubicBezTo>
                  <a:lnTo>
                    <a:pt x="314" y="327"/>
                  </a:lnTo>
                  <a:cubicBezTo>
                    <a:pt x="210" y="209"/>
                    <a:pt x="105" y="105"/>
                    <a:pt x="1" y="0"/>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8"/>
            <p:cNvSpPr/>
            <p:nvPr/>
          </p:nvSpPr>
          <p:spPr>
            <a:xfrm>
              <a:off x="2613657" y="1923709"/>
              <a:ext cx="13738" cy="22366"/>
            </a:xfrm>
            <a:custGeom>
              <a:avLst/>
              <a:gdLst/>
              <a:ahLst/>
              <a:cxnLst/>
              <a:rect l="l" t="t" r="r" b="b"/>
              <a:pathLst>
                <a:path w="250" h="407" extrusionOk="0">
                  <a:moveTo>
                    <a:pt x="1" y="1"/>
                  </a:moveTo>
                  <a:lnTo>
                    <a:pt x="1" y="1"/>
                  </a:lnTo>
                  <a:cubicBezTo>
                    <a:pt x="93" y="132"/>
                    <a:pt x="171" y="276"/>
                    <a:pt x="249" y="406"/>
                  </a:cubicBezTo>
                  <a:lnTo>
                    <a:pt x="249" y="406"/>
                  </a:lnTo>
                  <a:cubicBezTo>
                    <a:pt x="171" y="276"/>
                    <a:pt x="93" y="132"/>
                    <a:pt x="1" y="1"/>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8"/>
            <p:cNvSpPr/>
            <p:nvPr/>
          </p:nvSpPr>
          <p:spPr>
            <a:xfrm>
              <a:off x="2649540" y="1989046"/>
              <a:ext cx="11540" cy="28026"/>
            </a:xfrm>
            <a:custGeom>
              <a:avLst/>
              <a:gdLst/>
              <a:ahLst/>
              <a:cxnLst/>
              <a:rect l="l" t="t" r="r" b="b"/>
              <a:pathLst>
                <a:path w="210" h="510" extrusionOk="0">
                  <a:moveTo>
                    <a:pt x="1" y="0"/>
                  </a:moveTo>
                  <a:lnTo>
                    <a:pt x="1" y="0"/>
                  </a:lnTo>
                  <a:cubicBezTo>
                    <a:pt x="79" y="183"/>
                    <a:pt x="157" y="352"/>
                    <a:pt x="209" y="509"/>
                  </a:cubicBezTo>
                  <a:cubicBezTo>
                    <a:pt x="157" y="352"/>
                    <a:pt x="79" y="170"/>
                    <a:pt x="1" y="0"/>
                  </a:cubicBezTo>
                  <a:close/>
                </a:path>
              </a:pathLst>
            </a:custGeom>
            <a:solidFill>
              <a:srgbClr val="4D6A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9" name="Google Shape;919;p48"/>
            <p:cNvGrpSpPr/>
            <p:nvPr/>
          </p:nvGrpSpPr>
          <p:grpSpPr>
            <a:xfrm>
              <a:off x="1810923" y="1490415"/>
              <a:ext cx="868787" cy="526657"/>
              <a:chOff x="1810923" y="1490415"/>
              <a:chExt cx="868787" cy="526657"/>
            </a:xfrm>
          </p:grpSpPr>
          <p:sp>
            <p:nvSpPr>
              <p:cNvPr id="920" name="Google Shape;920;p48"/>
              <p:cNvSpPr/>
              <p:nvPr/>
            </p:nvSpPr>
            <p:spPr>
              <a:xfrm>
                <a:off x="1810923" y="1534211"/>
                <a:ext cx="30883" cy="51710"/>
              </a:xfrm>
              <a:custGeom>
                <a:avLst/>
                <a:gdLst/>
                <a:ahLst/>
                <a:cxnLst/>
                <a:rect l="l" t="t" r="r" b="b"/>
                <a:pathLst>
                  <a:path w="562" h="941" extrusionOk="0">
                    <a:moveTo>
                      <a:pt x="431" y="1"/>
                    </a:moveTo>
                    <a:cubicBezTo>
                      <a:pt x="379" y="27"/>
                      <a:pt x="340" y="53"/>
                      <a:pt x="288" y="79"/>
                    </a:cubicBezTo>
                    <a:cubicBezTo>
                      <a:pt x="196" y="131"/>
                      <a:pt x="92" y="170"/>
                      <a:pt x="1" y="210"/>
                    </a:cubicBezTo>
                    <a:cubicBezTo>
                      <a:pt x="1" y="274"/>
                      <a:pt x="13" y="340"/>
                      <a:pt x="27" y="392"/>
                    </a:cubicBezTo>
                    <a:cubicBezTo>
                      <a:pt x="53" y="575"/>
                      <a:pt x="105" y="758"/>
                      <a:pt x="131" y="901"/>
                    </a:cubicBezTo>
                    <a:cubicBezTo>
                      <a:pt x="131" y="915"/>
                      <a:pt x="144" y="927"/>
                      <a:pt x="144" y="941"/>
                    </a:cubicBezTo>
                    <a:cubicBezTo>
                      <a:pt x="210" y="941"/>
                      <a:pt x="288" y="927"/>
                      <a:pt x="366" y="915"/>
                    </a:cubicBezTo>
                    <a:cubicBezTo>
                      <a:pt x="393" y="901"/>
                      <a:pt x="419" y="901"/>
                      <a:pt x="431" y="901"/>
                    </a:cubicBezTo>
                    <a:cubicBezTo>
                      <a:pt x="471" y="836"/>
                      <a:pt x="510" y="770"/>
                      <a:pt x="523" y="692"/>
                    </a:cubicBezTo>
                    <a:cubicBezTo>
                      <a:pt x="536" y="627"/>
                      <a:pt x="549" y="575"/>
                      <a:pt x="562" y="509"/>
                    </a:cubicBezTo>
                    <a:cubicBezTo>
                      <a:pt x="562" y="445"/>
                      <a:pt x="562" y="379"/>
                      <a:pt x="549" y="314"/>
                    </a:cubicBezTo>
                    <a:cubicBezTo>
                      <a:pt x="536" y="236"/>
                      <a:pt x="523" y="170"/>
                      <a:pt x="497" y="118"/>
                    </a:cubicBezTo>
                    <a:cubicBezTo>
                      <a:pt x="471" y="79"/>
                      <a:pt x="457" y="39"/>
                      <a:pt x="43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8"/>
              <p:cNvSpPr/>
              <p:nvPr/>
            </p:nvSpPr>
            <p:spPr>
              <a:xfrm>
                <a:off x="1894834" y="1490415"/>
                <a:ext cx="30938" cy="79736"/>
              </a:xfrm>
              <a:custGeom>
                <a:avLst/>
                <a:gdLst/>
                <a:ahLst/>
                <a:cxnLst/>
                <a:rect l="l" t="t" r="r" b="b"/>
                <a:pathLst>
                  <a:path w="563" h="1451" extrusionOk="0">
                    <a:moveTo>
                      <a:pt x="432" y="1"/>
                    </a:moveTo>
                    <a:cubicBezTo>
                      <a:pt x="288" y="53"/>
                      <a:pt x="145" y="119"/>
                      <a:pt x="1" y="197"/>
                    </a:cubicBezTo>
                    <a:cubicBezTo>
                      <a:pt x="14" y="302"/>
                      <a:pt x="14" y="419"/>
                      <a:pt x="27" y="549"/>
                    </a:cubicBezTo>
                    <a:cubicBezTo>
                      <a:pt x="27" y="706"/>
                      <a:pt x="41" y="876"/>
                      <a:pt x="41" y="1033"/>
                    </a:cubicBezTo>
                    <a:cubicBezTo>
                      <a:pt x="53" y="1189"/>
                      <a:pt x="79" y="1332"/>
                      <a:pt x="79" y="1437"/>
                    </a:cubicBezTo>
                    <a:lnTo>
                      <a:pt x="79" y="1450"/>
                    </a:lnTo>
                    <a:cubicBezTo>
                      <a:pt x="184" y="1424"/>
                      <a:pt x="288" y="1411"/>
                      <a:pt x="392" y="1398"/>
                    </a:cubicBezTo>
                    <a:cubicBezTo>
                      <a:pt x="432" y="1294"/>
                      <a:pt x="471" y="1189"/>
                      <a:pt x="497" y="1071"/>
                    </a:cubicBezTo>
                    <a:cubicBezTo>
                      <a:pt x="537" y="915"/>
                      <a:pt x="563" y="719"/>
                      <a:pt x="549" y="523"/>
                    </a:cubicBezTo>
                    <a:cubicBezTo>
                      <a:pt x="549" y="340"/>
                      <a:pt x="511" y="157"/>
                      <a:pt x="4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8"/>
              <p:cNvSpPr/>
              <p:nvPr/>
            </p:nvSpPr>
            <p:spPr>
              <a:xfrm>
                <a:off x="1972316" y="1499811"/>
                <a:ext cx="40995" cy="66712"/>
              </a:xfrm>
              <a:custGeom>
                <a:avLst/>
                <a:gdLst/>
                <a:ahLst/>
                <a:cxnLst/>
                <a:rect l="l" t="t" r="r" b="b"/>
                <a:pathLst>
                  <a:path w="746" h="1214" extrusionOk="0">
                    <a:moveTo>
                      <a:pt x="288" y="0"/>
                    </a:moveTo>
                    <a:lnTo>
                      <a:pt x="288" y="26"/>
                    </a:lnTo>
                    <a:cubicBezTo>
                      <a:pt x="262" y="104"/>
                      <a:pt x="249" y="183"/>
                      <a:pt x="236" y="261"/>
                    </a:cubicBezTo>
                    <a:cubicBezTo>
                      <a:pt x="210" y="339"/>
                      <a:pt x="197" y="418"/>
                      <a:pt x="171" y="509"/>
                    </a:cubicBezTo>
                    <a:cubicBezTo>
                      <a:pt x="157" y="587"/>
                      <a:pt x="131" y="679"/>
                      <a:pt x="119" y="757"/>
                    </a:cubicBezTo>
                    <a:cubicBezTo>
                      <a:pt x="93" y="836"/>
                      <a:pt x="79" y="900"/>
                      <a:pt x="53" y="979"/>
                    </a:cubicBezTo>
                    <a:cubicBezTo>
                      <a:pt x="40" y="1044"/>
                      <a:pt x="14" y="1109"/>
                      <a:pt x="1" y="1175"/>
                    </a:cubicBezTo>
                    <a:lnTo>
                      <a:pt x="432" y="1214"/>
                    </a:lnTo>
                    <a:cubicBezTo>
                      <a:pt x="445" y="1201"/>
                      <a:pt x="458" y="1188"/>
                      <a:pt x="471" y="1161"/>
                    </a:cubicBezTo>
                    <a:cubicBezTo>
                      <a:pt x="510" y="1083"/>
                      <a:pt x="563" y="1005"/>
                      <a:pt x="601" y="914"/>
                    </a:cubicBezTo>
                    <a:cubicBezTo>
                      <a:pt x="641" y="822"/>
                      <a:pt x="667" y="731"/>
                      <a:pt x="693" y="627"/>
                    </a:cubicBezTo>
                    <a:cubicBezTo>
                      <a:pt x="719" y="535"/>
                      <a:pt x="732" y="430"/>
                      <a:pt x="732" y="326"/>
                    </a:cubicBezTo>
                    <a:cubicBezTo>
                      <a:pt x="745" y="300"/>
                      <a:pt x="732" y="274"/>
                      <a:pt x="732" y="235"/>
                    </a:cubicBezTo>
                    <a:cubicBezTo>
                      <a:pt x="589" y="183"/>
                      <a:pt x="471" y="117"/>
                      <a:pt x="366" y="52"/>
                    </a:cubicBezTo>
                    <a:cubicBezTo>
                      <a:pt x="340" y="39"/>
                      <a:pt x="314" y="13"/>
                      <a:pt x="2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8"/>
              <p:cNvSpPr/>
              <p:nvPr/>
            </p:nvSpPr>
            <p:spPr>
              <a:xfrm>
                <a:off x="2053424" y="1516242"/>
                <a:ext cx="53139" cy="76109"/>
              </a:xfrm>
              <a:custGeom>
                <a:avLst/>
                <a:gdLst/>
                <a:ahLst/>
                <a:cxnLst/>
                <a:rect l="l" t="t" r="r" b="b"/>
                <a:pathLst>
                  <a:path w="967" h="1385" extrusionOk="0">
                    <a:moveTo>
                      <a:pt x="666" y="1"/>
                    </a:moveTo>
                    <a:cubicBezTo>
                      <a:pt x="549" y="262"/>
                      <a:pt x="379" y="563"/>
                      <a:pt x="183" y="889"/>
                    </a:cubicBezTo>
                    <a:cubicBezTo>
                      <a:pt x="117" y="993"/>
                      <a:pt x="65" y="1097"/>
                      <a:pt x="0" y="1202"/>
                    </a:cubicBezTo>
                    <a:cubicBezTo>
                      <a:pt x="170" y="1254"/>
                      <a:pt x="340" y="1320"/>
                      <a:pt x="497" y="1385"/>
                    </a:cubicBezTo>
                    <a:cubicBezTo>
                      <a:pt x="549" y="1306"/>
                      <a:pt x="601" y="1242"/>
                      <a:pt x="640" y="1150"/>
                    </a:cubicBezTo>
                    <a:cubicBezTo>
                      <a:pt x="875" y="758"/>
                      <a:pt x="967" y="328"/>
                      <a:pt x="967" y="14"/>
                    </a:cubicBezTo>
                    <a:cubicBezTo>
                      <a:pt x="901" y="1"/>
                      <a:pt x="822" y="1"/>
                      <a:pt x="7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8"/>
              <p:cNvSpPr/>
              <p:nvPr/>
            </p:nvSpPr>
            <p:spPr>
              <a:xfrm>
                <a:off x="2135193" y="1535640"/>
                <a:ext cx="58909" cy="94793"/>
              </a:xfrm>
              <a:custGeom>
                <a:avLst/>
                <a:gdLst/>
                <a:ahLst/>
                <a:cxnLst/>
                <a:rect l="l" t="t" r="r" b="b"/>
                <a:pathLst>
                  <a:path w="1072" h="1725" extrusionOk="0">
                    <a:moveTo>
                      <a:pt x="810" y="1"/>
                    </a:moveTo>
                    <a:cubicBezTo>
                      <a:pt x="744" y="118"/>
                      <a:pt x="680" y="248"/>
                      <a:pt x="601" y="392"/>
                    </a:cubicBezTo>
                    <a:cubicBezTo>
                      <a:pt x="562" y="471"/>
                      <a:pt x="509" y="549"/>
                      <a:pt x="471" y="640"/>
                    </a:cubicBezTo>
                    <a:cubicBezTo>
                      <a:pt x="419" y="718"/>
                      <a:pt x="379" y="810"/>
                      <a:pt x="327" y="901"/>
                    </a:cubicBezTo>
                    <a:cubicBezTo>
                      <a:pt x="274" y="993"/>
                      <a:pt x="222" y="1084"/>
                      <a:pt x="184" y="1162"/>
                    </a:cubicBezTo>
                    <a:cubicBezTo>
                      <a:pt x="144" y="1254"/>
                      <a:pt x="92" y="1332"/>
                      <a:pt x="53" y="1411"/>
                    </a:cubicBezTo>
                    <a:cubicBezTo>
                      <a:pt x="27" y="1449"/>
                      <a:pt x="13" y="1475"/>
                      <a:pt x="1" y="1515"/>
                    </a:cubicBezTo>
                    <a:cubicBezTo>
                      <a:pt x="79" y="1554"/>
                      <a:pt x="157" y="1593"/>
                      <a:pt x="222" y="1646"/>
                    </a:cubicBezTo>
                    <a:cubicBezTo>
                      <a:pt x="274" y="1672"/>
                      <a:pt x="314" y="1698"/>
                      <a:pt x="366" y="1724"/>
                    </a:cubicBezTo>
                    <a:lnTo>
                      <a:pt x="405" y="1684"/>
                    </a:lnTo>
                    <a:cubicBezTo>
                      <a:pt x="483" y="1606"/>
                      <a:pt x="549" y="1528"/>
                      <a:pt x="614" y="1437"/>
                    </a:cubicBezTo>
                    <a:cubicBezTo>
                      <a:pt x="680" y="1359"/>
                      <a:pt x="732" y="1254"/>
                      <a:pt x="797" y="1150"/>
                    </a:cubicBezTo>
                    <a:cubicBezTo>
                      <a:pt x="849" y="1058"/>
                      <a:pt x="888" y="953"/>
                      <a:pt x="927" y="849"/>
                    </a:cubicBezTo>
                    <a:cubicBezTo>
                      <a:pt x="967" y="744"/>
                      <a:pt x="993" y="640"/>
                      <a:pt x="1019" y="549"/>
                    </a:cubicBezTo>
                    <a:cubicBezTo>
                      <a:pt x="1045" y="457"/>
                      <a:pt x="1058" y="366"/>
                      <a:pt x="1071" y="274"/>
                    </a:cubicBezTo>
                    <a:cubicBezTo>
                      <a:pt x="979" y="170"/>
                      <a:pt x="901" y="79"/>
                      <a:pt x="81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8"/>
              <p:cNvSpPr/>
              <p:nvPr/>
            </p:nvSpPr>
            <p:spPr>
              <a:xfrm>
                <a:off x="2211246" y="1627464"/>
                <a:ext cx="36598" cy="61767"/>
              </a:xfrm>
              <a:custGeom>
                <a:avLst/>
                <a:gdLst/>
                <a:ahLst/>
                <a:cxnLst/>
                <a:rect l="l" t="t" r="r" b="b"/>
                <a:pathLst>
                  <a:path w="666" h="1124" extrusionOk="0">
                    <a:moveTo>
                      <a:pt x="418" y="1"/>
                    </a:moveTo>
                    <a:cubicBezTo>
                      <a:pt x="314" y="184"/>
                      <a:pt x="209" y="392"/>
                      <a:pt x="91" y="614"/>
                    </a:cubicBezTo>
                    <a:cubicBezTo>
                      <a:pt x="65" y="680"/>
                      <a:pt x="27" y="732"/>
                      <a:pt x="1" y="784"/>
                    </a:cubicBezTo>
                    <a:cubicBezTo>
                      <a:pt x="27" y="797"/>
                      <a:pt x="39" y="823"/>
                      <a:pt x="65" y="836"/>
                    </a:cubicBezTo>
                    <a:cubicBezTo>
                      <a:pt x="170" y="927"/>
                      <a:pt x="288" y="1032"/>
                      <a:pt x="392" y="1124"/>
                    </a:cubicBezTo>
                    <a:cubicBezTo>
                      <a:pt x="457" y="1045"/>
                      <a:pt x="509" y="953"/>
                      <a:pt x="561" y="862"/>
                    </a:cubicBezTo>
                    <a:cubicBezTo>
                      <a:pt x="614" y="771"/>
                      <a:pt x="640" y="692"/>
                      <a:pt x="666" y="601"/>
                    </a:cubicBezTo>
                    <a:cubicBezTo>
                      <a:pt x="588" y="419"/>
                      <a:pt x="509" y="210"/>
                      <a:pt x="41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8"/>
              <p:cNvSpPr/>
              <p:nvPr/>
            </p:nvSpPr>
            <p:spPr>
              <a:xfrm>
                <a:off x="2276528" y="1707804"/>
                <a:ext cx="43083" cy="33081"/>
              </a:xfrm>
              <a:custGeom>
                <a:avLst/>
                <a:gdLst/>
                <a:ahLst/>
                <a:cxnLst/>
                <a:rect l="l" t="t" r="r" b="b"/>
                <a:pathLst>
                  <a:path w="784" h="602" extrusionOk="0">
                    <a:moveTo>
                      <a:pt x="783" y="1"/>
                    </a:moveTo>
                    <a:cubicBezTo>
                      <a:pt x="653" y="27"/>
                      <a:pt x="536" y="53"/>
                      <a:pt x="418" y="53"/>
                    </a:cubicBezTo>
                    <a:lnTo>
                      <a:pt x="223" y="53"/>
                    </a:lnTo>
                    <a:cubicBezTo>
                      <a:pt x="183" y="118"/>
                      <a:pt x="144" y="170"/>
                      <a:pt x="104" y="236"/>
                    </a:cubicBezTo>
                    <a:cubicBezTo>
                      <a:pt x="66" y="288"/>
                      <a:pt x="26" y="353"/>
                      <a:pt x="0" y="405"/>
                    </a:cubicBezTo>
                    <a:cubicBezTo>
                      <a:pt x="118" y="471"/>
                      <a:pt x="261" y="536"/>
                      <a:pt x="496" y="602"/>
                    </a:cubicBezTo>
                    <a:cubicBezTo>
                      <a:pt x="510" y="575"/>
                      <a:pt x="536" y="549"/>
                      <a:pt x="548" y="523"/>
                    </a:cubicBezTo>
                    <a:cubicBezTo>
                      <a:pt x="601" y="445"/>
                      <a:pt x="653" y="353"/>
                      <a:pt x="692" y="275"/>
                    </a:cubicBezTo>
                    <a:cubicBezTo>
                      <a:pt x="731" y="184"/>
                      <a:pt x="757" y="92"/>
                      <a:pt x="783" y="14"/>
                    </a:cubicBezTo>
                    <a:lnTo>
                      <a:pt x="783"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8"/>
              <p:cNvSpPr/>
              <p:nvPr/>
            </p:nvSpPr>
            <p:spPr>
              <a:xfrm>
                <a:off x="2398466" y="1694890"/>
                <a:ext cx="43083" cy="77538"/>
              </a:xfrm>
              <a:custGeom>
                <a:avLst/>
                <a:gdLst/>
                <a:ahLst/>
                <a:cxnLst/>
                <a:rect l="l" t="t" r="r" b="b"/>
                <a:pathLst>
                  <a:path w="784" h="1411" extrusionOk="0">
                    <a:moveTo>
                      <a:pt x="496" y="1"/>
                    </a:moveTo>
                    <a:cubicBezTo>
                      <a:pt x="484" y="1"/>
                      <a:pt x="484" y="14"/>
                      <a:pt x="484" y="27"/>
                    </a:cubicBezTo>
                    <a:cubicBezTo>
                      <a:pt x="392" y="236"/>
                      <a:pt x="261" y="497"/>
                      <a:pt x="157" y="810"/>
                    </a:cubicBezTo>
                    <a:cubicBezTo>
                      <a:pt x="92" y="967"/>
                      <a:pt x="40" y="1110"/>
                      <a:pt x="0" y="1254"/>
                    </a:cubicBezTo>
                    <a:cubicBezTo>
                      <a:pt x="26" y="1267"/>
                      <a:pt x="40" y="1267"/>
                      <a:pt x="66" y="1280"/>
                    </a:cubicBezTo>
                    <a:cubicBezTo>
                      <a:pt x="183" y="1319"/>
                      <a:pt x="314" y="1359"/>
                      <a:pt x="432" y="1411"/>
                    </a:cubicBezTo>
                    <a:cubicBezTo>
                      <a:pt x="510" y="1280"/>
                      <a:pt x="588" y="1150"/>
                      <a:pt x="653" y="993"/>
                    </a:cubicBezTo>
                    <a:cubicBezTo>
                      <a:pt x="784" y="654"/>
                      <a:pt x="784" y="314"/>
                      <a:pt x="745" y="66"/>
                    </a:cubicBezTo>
                    <a:cubicBezTo>
                      <a:pt x="667" y="40"/>
                      <a:pt x="575" y="14"/>
                      <a:pt x="49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8"/>
              <p:cNvSpPr/>
              <p:nvPr/>
            </p:nvSpPr>
            <p:spPr>
              <a:xfrm>
                <a:off x="2479575" y="1749457"/>
                <a:ext cx="45226" cy="64624"/>
              </a:xfrm>
              <a:custGeom>
                <a:avLst/>
                <a:gdLst/>
                <a:ahLst/>
                <a:cxnLst/>
                <a:rect l="l" t="t" r="r" b="b"/>
                <a:pathLst>
                  <a:path w="823" h="1176" extrusionOk="0">
                    <a:moveTo>
                      <a:pt x="575" y="0"/>
                    </a:moveTo>
                    <a:cubicBezTo>
                      <a:pt x="444" y="169"/>
                      <a:pt x="274" y="392"/>
                      <a:pt x="131" y="653"/>
                    </a:cubicBezTo>
                    <a:cubicBezTo>
                      <a:pt x="78" y="744"/>
                      <a:pt x="39" y="822"/>
                      <a:pt x="0" y="914"/>
                    </a:cubicBezTo>
                    <a:cubicBezTo>
                      <a:pt x="143" y="992"/>
                      <a:pt x="287" y="1071"/>
                      <a:pt x="418" y="1175"/>
                    </a:cubicBezTo>
                    <a:cubicBezTo>
                      <a:pt x="483" y="1097"/>
                      <a:pt x="548" y="1005"/>
                      <a:pt x="601" y="914"/>
                    </a:cubicBezTo>
                    <a:cubicBezTo>
                      <a:pt x="731" y="665"/>
                      <a:pt x="796" y="418"/>
                      <a:pt x="822" y="209"/>
                    </a:cubicBezTo>
                    <a:cubicBezTo>
                      <a:pt x="783" y="183"/>
                      <a:pt x="757" y="157"/>
                      <a:pt x="731" y="131"/>
                    </a:cubicBezTo>
                    <a:cubicBezTo>
                      <a:pt x="679" y="78"/>
                      <a:pt x="627" y="39"/>
                      <a:pt x="5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8"/>
              <p:cNvSpPr/>
              <p:nvPr/>
            </p:nvSpPr>
            <p:spPr>
              <a:xfrm>
                <a:off x="2562002" y="1808970"/>
                <a:ext cx="58195" cy="71109"/>
              </a:xfrm>
              <a:custGeom>
                <a:avLst/>
                <a:gdLst/>
                <a:ahLst/>
                <a:cxnLst/>
                <a:rect l="l" t="t" r="r" b="b"/>
                <a:pathLst>
                  <a:path w="1059" h="1294" extrusionOk="0">
                    <a:moveTo>
                      <a:pt x="810" y="0"/>
                    </a:moveTo>
                    <a:cubicBezTo>
                      <a:pt x="654" y="170"/>
                      <a:pt x="471" y="379"/>
                      <a:pt x="276" y="614"/>
                    </a:cubicBezTo>
                    <a:cubicBezTo>
                      <a:pt x="171" y="731"/>
                      <a:pt x="79" y="849"/>
                      <a:pt x="1" y="966"/>
                    </a:cubicBezTo>
                    <a:cubicBezTo>
                      <a:pt x="105" y="1071"/>
                      <a:pt x="210" y="1175"/>
                      <a:pt x="314" y="1293"/>
                    </a:cubicBezTo>
                    <a:cubicBezTo>
                      <a:pt x="445" y="1201"/>
                      <a:pt x="575" y="1084"/>
                      <a:pt x="680" y="954"/>
                    </a:cubicBezTo>
                    <a:cubicBezTo>
                      <a:pt x="902" y="693"/>
                      <a:pt x="1007" y="392"/>
                      <a:pt x="1059" y="170"/>
                    </a:cubicBezTo>
                    <a:cubicBezTo>
                      <a:pt x="967" y="92"/>
                      <a:pt x="889" y="40"/>
                      <a:pt x="81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8"/>
              <p:cNvSpPr/>
              <p:nvPr/>
            </p:nvSpPr>
            <p:spPr>
              <a:xfrm>
                <a:off x="2613657" y="1903651"/>
                <a:ext cx="60338" cy="42423"/>
              </a:xfrm>
              <a:custGeom>
                <a:avLst/>
                <a:gdLst/>
                <a:ahLst/>
                <a:cxnLst/>
                <a:rect l="l" t="t" r="r" b="b"/>
                <a:pathLst>
                  <a:path w="1098" h="772" extrusionOk="0">
                    <a:moveTo>
                      <a:pt x="1033" y="0"/>
                    </a:moveTo>
                    <a:cubicBezTo>
                      <a:pt x="836" y="40"/>
                      <a:pt x="615" y="92"/>
                      <a:pt x="393" y="171"/>
                    </a:cubicBezTo>
                    <a:cubicBezTo>
                      <a:pt x="249" y="235"/>
                      <a:pt x="119" y="301"/>
                      <a:pt x="1" y="366"/>
                    </a:cubicBezTo>
                    <a:cubicBezTo>
                      <a:pt x="93" y="497"/>
                      <a:pt x="171" y="641"/>
                      <a:pt x="249" y="771"/>
                    </a:cubicBezTo>
                    <a:cubicBezTo>
                      <a:pt x="354" y="745"/>
                      <a:pt x="471" y="719"/>
                      <a:pt x="589" y="667"/>
                    </a:cubicBezTo>
                    <a:cubicBezTo>
                      <a:pt x="784" y="588"/>
                      <a:pt x="954" y="484"/>
                      <a:pt x="1097" y="380"/>
                    </a:cubicBezTo>
                    <a:cubicBezTo>
                      <a:pt x="1085" y="249"/>
                      <a:pt x="1059" y="118"/>
                      <a:pt x="1033"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8"/>
              <p:cNvSpPr/>
              <p:nvPr/>
            </p:nvSpPr>
            <p:spPr>
              <a:xfrm>
                <a:off x="2649540" y="1988277"/>
                <a:ext cx="30169" cy="28795"/>
              </a:xfrm>
              <a:custGeom>
                <a:avLst/>
                <a:gdLst/>
                <a:ahLst/>
                <a:cxnLst/>
                <a:rect l="l" t="t" r="r" b="b"/>
                <a:pathLst>
                  <a:path w="549" h="524" extrusionOk="0">
                    <a:moveTo>
                      <a:pt x="93" y="1"/>
                    </a:moveTo>
                    <a:cubicBezTo>
                      <a:pt x="53" y="1"/>
                      <a:pt x="27" y="1"/>
                      <a:pt x="1" y="14"/>
                    </a:cubicBezTo>
                    <a:cubicBezTo>
                      <a:pt x="79" y="184"/>
                      <a:pt x="157" y="366"/>
                      <a:pt x="209" y="523"/>
                    </a:cubicBezTo>
                    <a:cubicBezTo>
                      <a:pt x="340" y="497"/>
                      <a:pt x="458" y="432"/>
                      <a:pt x="549" y="380"/>
                    </a:cubicBezTo>
                    <a:lnTo>
                      <a:pt x="549" y="131"/>
                    </a:lnTo>
                    <a:cubicBezTo>
                      <a:pt x="536" y="119"/>
                      <a:pt x="536" y="119"/>
                      <a:pt x="523" y="119"/>
                    </a:cubicBezTo>
                    <a:cubicBezTo>
                      <a:pt x="418" y="53"/>
                      <a:pt x="262" y="1"/>
                      <a:pt x="10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2" name="Google Shape;932;p48"/>
            <p:cNvSpPr/>
            <p:nvPr/>
          </p:nvSpPr>
          <p:spPr>
            <a:xfrm>
              <a:off x="1525449" y="1560753"/>
              <a:ext cx="74625" cy="54568"/>
            </a:xfrm>
            <a:custGeom>
              <a:avLst/>
              <a:gdLst/>
              <a:ahLst/>
              <a:cxnLst/>
              <a:rect l="l" t="t" r="r" b="b"/>
              <a:pathLst>
                <a:path w="1358" h="993" extrusionOk="0">
                  <a:moveTo>
                    <a:pt x="26" y="0"/>
                  </a:moveTo>
                  <a:lnTo>
                    <a:pt x="26" y="14"/>
                  </a:lnTo>
                  <a:lnTo>
                    <a:pt x="13" y="26"/>
                  </a:lnTo>
                  <a:cubicBezTo>
                    <a:pt x="13" y="40"/>
                    <a:pt x="13" y="40"/>
                    <a:pt x="0" y="52"/>
                  </a:cubicBezTo>
                  <a:lnTo>
                    <a:pt x="13" y="66"/>
                  </a:lnTo>
                  <a:cubicBezTo>
                    <a:pt x="143" y="275"/>
                    <a:pt x="496" y="575"/>
                    <a:pt x="1332" y="992"/>
                  </a:cubicBezTo>
                  <a:lnTo>
                    <a:pt x="1358" y="954"/>
                  </a:lnTo>
                  <a:cubicBezTo>
                    <a:pt x="418" y="496"/>
                    <a:pt x="117" y="183"/>
                    <a:pt x="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3" name="Google Shape;933;p48"/>
          <p:cNvSpPr/>
          <p:nvPr/>
        </p:nvSpPr>
        <p:spPr>
          <a:xfrm>
            <a:off x="3258425" y="2321282"/>
            <a:ext cx="1240689" cy="439718"/>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34" name="Google Shape;934;p48"/>
          <p:cNvGrpSpPr/>
          <p:nvPr/>
        </p:nvGrpSpPr>
        <p:grpSpPr>
          <a:xfrm>
            <a:off x="2026995" y="4170588"/>
            <a:ext cx="525630" cy="280648"/>
            <a:chOff x="2026995" y="4170588"/>
            <a:chExt cx="525630" cy="280648"/>
          </a:xfrm>
        </p:grpSpPr>
        <p:grpSp>
          <p:nvGrpSpPr>
            <p:cNvPr id="935" name="Google Shape;935;p48"/>
            <p:cNvGrpSpPr/>
            <p:nvPr/>
          </p:nvGrpSpPr>
          <p:grpSpPr>
            <a:xfrm flipH="1">
              <a:off x="2026995" y="4170588"/>
              <a:ext cx="525630" cy="280648"/>
              <a:chOff x="1737175" y="1180825"/>
              <a:chExt cx="525630" cy="280648"/>
            </a:xfrm>
          </p:grpSpPr>
          <p:sp>
            <p:nvSpPr>
              <p:cNvPr id="936" name="Google Shape;936;p48"/>
              <p:cNvSpPr/>
              <p:nvPr/>
            </p:nvSpPr>
            <p:spPr>
              <a:xfrm>
                <a:off x="1882950" y="1324476"/>
                <a:ext cx="160397" cy="136997"/>
              </a:xfrm>
              <a:custGeom>
                <a:avLst/>
                <a:gdLst/>
                <a:ahLst/>
                <a:cxnLst/>
                <a:rect l="l" t="t" r="r" b="b"/>
                <a:pathLst>
                  <a:path w="3460" h="2589" extrusionOk="0">
                    <a:moveTo>
                      <a:pt x="3146" y="1"/>
                    </a:moveTo>
                    <a:cubicBezTo>
                      <a:pt x="2324" y="276"/>
                      <a:pt x="1344" y="471"/>
                      <a:pt x="0" y="497"/>
                    </a:cubicBezTo>
                    <a:lnTo>
                      <a:pt x="0" y="589"/>
                    </a:lnTo>
                    <a:cubicBezTo>
                      <a:pt x="0" y="589"/>
                      <a:pt x="710" y="2589"/>
                      <a:pt x="2818" y="2589"/>
                    </a:cubicBezTo>
                    <a:cubicBezTo>
                      <a:pt x="2924" y="2589"/>
                      <a:pt x="3033" y="2584"/>
                      <a:pt x="3146" y="2573"/>
                    </a:cubicBezTo>
                    <a:cubicBezTo>
                      <a:pt x="3459" y="2560"/>
                      <a:pt x="3146" y="1"/>
                      <a:pt x="314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8"/>
              <p:cNvSpPr/>
              <p:nvPr/>
            </p:nvSpPr>
            <p:spPr>
              <a:xfrm>
                <a:off x="2063900" y="1356925"/>
                <a:ext cx="56675" cy="62100"/>
              </a:xfrm>
              <a:custGeom>
                <a:avLst/>
                <a:gdLst/>
                <a:ahLst/>
                <a:cxnLst/>
                <a:rect l="l" t="t" r="r" b="b"/>
                <a:pathLst>
                  <a:path w="2267" h="2484" extrusionOk="0">
                    <a:moveTo>
                      <a:pt x="1828" y="0"/>
                    </a:moveTo>
                    <a:cubicBezTo>
                      <a:pt x="1201" y="379"/>
                      <a:pt x="627" y="757"/>
                      <a:pt x="0" y="1084"/>
                    </a:cubicBezTo>
                    <a:cubicBezTo>
                      <a:pt x="0" y="1084"/>
                      <a:pt x="836" y="2233"/>
                      <a:pt x="1959" y="2481"/>
                    </a:cubicBezTo>
                    <a:cubicBezTo>
                      <a:pt x="1965" y="2483"/>
                      <a:pt x="1971" y="2484"/>
                      <a:pt x="1977" y="2484"/>
                    </a:cubicBezTo>
                    <a:cubicBezTo>
                      <a:pt x="2266" y="2484"/>
                      <a:pt x="1828" y="0"/>
                      <a:pt x="1828"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8"/>
              <p:cNvSpPr/>
              <p:nvPr/>
            </p:nvSpPr>
            <p:spPr>
              <a:xfrm>
                <a:off x="2116700" y="1232751"/>
                <a:ext cx="146105" cy="169373"/>
              </a:xfrm>
              <a:custGeom>
                <a:avLst/>
                <a:gdLst/>
                <a:ahLst/>
                <a:cxnLst/>
                <a:rect l="l" t="t" r="r" b="b"/>
                <a:pathLst>
                  <a:path w="5576" h="6464" extrusionOk="0">
                    <a:moveTo>
                      <a:pt x="4700" y="1"/>
                    </a:moveTo>
                    <a:cubicBezTo>
                      <a:pt x="3603" y="1607"/>
                      <a:pt x="1515" y="2443"/>
                      <a:pt x="0" y="2533"/>
                    </a:cubicBezTo>
                    <a:cubicBezTo>
                      <a:pt x="0" y="2533"/>
                      <a:pt x="536" y="3108"/>
                      <a:pt x="536" y="3774"/>
                    </a:cubicBezTo>
                    <a:cubicBezTo>
                      <a:pt x="536" y="4387"/>
                      <a:pt x="144" y="4845"/>
                      <a:pt x="92" y="4909"/>
                    </a:cubicBezTo>
                    <a:cubicBezTo>
                      <a:pt x="477" y="4712"/>
                      <a:pt x="882" y="4630"/>
                      <a:pt x="1290" y="4630"/>
                    </a:cubicBezTo>
                    <a:cubicBezTo>
                      <a:pt x="3220" y="4630"/>
                      <a:pt x="5196" y="6464"/>
                      <a:pt x="5196" y="6464"/>
                    </a:cubicBezTo>
                    <a:cubicBezTo>
                      <a:pt x="5196" y="3879"/>
                      <a:pt x="3930" y="3461"/>
                      <a:pt x="3930" y="3461"/>
                    </a:cubicBezTo>
                    <a:cubicBezTo>
                      <a:pt x="5575" y="2429"/>
                      <a:pt x="4700" y="1"/>
                      <a:pt x="4700"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8"/>
              <p:cNvSpPr/>
              <p:nvPr/>
            </p:nvSpPr>
            <p:spPr>
              <a:xfrm>
                <a:off x="1737175" y="1249875"/>
                <a:ext cx="402450" cy="169375"/>
              </a:xfrm>
              <a:custGeom>
                <a:avLst/>
                <a:gdLst/>
                <a:ahLst/>
                <a:cxnLst/>
                <a:rect l="l" t="t" r="r" b="b"/>
                <a:pathLst>
                  <a:path w="16098" h="6775" extrusionOk="0">
                    <a:moveTo>
                      <a:pt x="9649" y="3734"/>
                    </a:moveTo>
                    <a:cubicBezTo>
                      <a:pt x="9740" y="5013"/>
                      <a:pt x="9661" y="6057"/>
                      <a:pt x="8970" y="6214"/>
                    </a:cubicBezTo>
                    <a:cubicBezTo>
                      <a:pt x="8933" y="6223"/>
                      <a:pt x="8893" y="6228"/>
                      <a:pt x="8851" y="6228"/>
                    </a:cubicBezTo>
                    <a:cubicBezTo>
                      <a:pt x="8116" y="6228"/>
                      <a:pt x="6725" y="4883"/>
                      <a:pt x="6516" y="4439"/>
                    </a:cubicBezTo>
                    <a:cubicBezTo>
                      <a:pt x="6307" y="3981"/>
                      <a:pt x="6672" y="3981"/>
                      <a:pt x="6672" y="3981"/>
                    </a:cubicBezTo>
                    <a:cubicBezTo>
                      <a:pt x="6672" y="3981"/>
                      <a:pt x="7307" y="4053"/>
                      <a:pt x="8001" y="4053"/>
                    </a:cubicBezTo>
                    <a:cubicBezTo>
                      <a:pt x="8661" y="4053"/>
                      <a:pt x="9375" y="3988"/>
                      <a:pt x="9649" y="3734"/>
                    </a:cubicBezTo>
                    <a:close/>
                    <a:moveTo>
                      <a:pt x="8643" y="0"/>
                    </a:moveTo>
                    <a:cubicBezTo>
                      <a:pt x="8448" y="0"/>
                      <a:pt x="8251" y="13"/>
                      <a:pt x="8069" y="13"/>
                    </a:cubicBezTo>
                    <a:cubicBezTo>
                      <a:pt x="2181" y="157"/>
                      <a:pt x="1" y="2480"/>
                      <a:pt x="1" y="2480"/>
                    </a:cubicBezTo>
                    <a:cubicBezTo>
                      <a:pt x="523" y="3459"/>
                      <a:pt x="1920" y="4738"/>
                      <a:pt x="3774" y="5640"/>
                    </a:cubicBezTo>
                    <a:cubicBezTo>
                      <a:pt x="3774" y="5640"/>
                      <a:pt x="5158" y="5039"/>
                      <a:pt x="5432" y="3629"/>
                    </a:cubicBezTo>
                    <a:lnTo>
                      <a:pt x="5432" y="3629"/>
                    </a:lnTo>
                    <a:cubicBezTo>
                      <a:pt x="5236" y="4961"/>
                      <a:pt x="4375" y="5652"/>
                      <a:pt x="4166" y="5823"/>
                    </a:cubicBezTo>
                    <a:cubicBezTo>
                      <a:pt x="5445" y="6397"/>
                      <a:pt x="6920" y="6775"/>
                      <a:pt x="8448" y="6775"/>
                    </a:cubicBezTo>
                    <a:lnTo>
                      <a:pt x="8787" y="6775"/>
                    </a:lnTo>
                    <a:cubicBezTo>
                      <a:pt x="10131" y="6749"/>
                      <a:pt x="11111" y="6554"/>
                      <a:pt x="11933" y="6279"/>
                    </a:cubicBezTo>
                    <a:cubicBezTo>
                      <a:pt x="12351" y="6122"/>
                      <a:pt x="12716" y="5953"/>
                      <a:pt x="13069" y="5770"/>
                    </a:cubicBezTo>
                    <a:cubicBezTo>
                      <a:pt x="13696" y="5443"/>
                      <a:pt x="14270" y="5065"/>
                      <a:pt x="14897" y="4686"/>
                    </a:cubicBezTo>
                    <a:cubicBezTo>
                      <a:pt x="15132" y="4543"/>
                      <a:pt x="15379" y="4399"/>
                      <a:pt x="15654" y="4268"/>
                    </a:cubicBezTo>
                    <a:cubicBezTo>
                      <a:pt x="15706" y="4204"/>
                      <a:pt x="16098" y="3746"/>
                      <a:pt x="16098" y="3133"/>
                    </a:cubicBezTo>
                    <a:cubicBezTo>
                      <a:pt x="16098" y="2467"/>
                      <a:pt x="15562" y="1892"/>
                      <a:pt x="15562" y="1892"/>
                    </a:cubicBezTo>
                    <a:cubicBezTo>
                      <a:pt x="15497" y="1906"/>
                      <a:pt x="15445" y="1906"/>
                      <a:pt x="15379" y="1906"/>
                    </a:cubicBezTo>
                    <a:cubicBezTo>
                      <a:pt x="15364" y="1906"/>
                      <a:pt x="15348" y="1907"/>
                      <a:pt x="15332" y="1907"/>
                    </a:cubicBezTo>
                    <a:cubicBezTo>
                      <a:pt x="14369" y="1907"/>
                      <a:pt x="13397" y="1126"/>
                      <a:pt x="11881" y="574"/>
                    </a:cubicBezTo>
                    <a:cubicBezTo>
                      <a:pt x="11007" y="248"/>
                      <a:pt x="9962" y="0"/>
                      <a:pt x="8643" y="0"/>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8"/>
              <p:cNvSpPr/>
              <p:nvPr/>
            </p:nvSpPr>
            <p:spPr>
              <a:xfrm>
                <a:off x="1938875" y="1180825"/>
                <a:ext cx="100700" cy="80475"/>
              </a:xfrm>
              <a:custGeom>
                <a:avLst/>
                <a:gdLst/>
                <a:ahLst/>
                <a:cxnLst/>
                <a:rect l="l" t="t" r="r" b="b"/>
                <a:pathLst>
                  <a:path w="4028" h="3219" extrusionOk="0">
                    <a:moveTo>
                      <a:pt x="3154" y="1"/>
                    </a:moveTo>
                    <a:cubicBezTo>
                      <a:pt x="3143" y="1"/>
                      <a:pt x="3132" y="3"/>
                      <a:pt x="3121" y="7"/>
                    </a:cubicBezTo>
                    <a:cubicBezTo>
                      <a:pt x="1881" y="477"/>
                      <a:pt x="1" y="2657"/>
                      <a:pt x="1" y="2657"/>
                    </a:cubicBezTo>
                    <a:cubicBezTo>
                      <a:pt x="183" y="2657"/>
                      <a:pt x="380" y="2644"/>
                      <a:pt x="575" y="2644"/>
                    </a:cubicBezTo>
                    <a:cubicBezTo>
                      <a:pt x="1894" y="2644"/>
                      <a:pt x="2939" y="2892"/>
                      <a:pt x="3813" y="3218"/>
                    </a:cubicBezTo>
                    <a:cubicBezTo>
                      <a:pt x="4027" y="1494"/>
                      <a:pt x="3453" y="1"/>
                      <a:pt x="315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8"/>
              <p:cNvSpPr/>
              <p:nvPr/>
            </p:nvSpPr>
            <p:spPr>
              <a:xfrm>
                <a:off x="1797575" y="1303075"/>
                <a:ext cx="13075" cy="13075"/>
              </a:xfrm>
              <a:custGeom>
                <a:avLst/>
                <a:gdLst/>
                <a:ahLst/>
                <a:cxnLst/>
                <a:rect l="l" t="t" r="r" b="b"/>
                <a:pathLst>
                  <a:path w="523" h="523" extrusionOk="0">
                    <a:moveTo>
                      <a:pt x="262" y="1"/>
                    </a:moveTo>
                    <a:cubicBezTo>
                      <a:pt x="117" y="1"/>
                      <a:pt x="0" y="118"/>
                      <a:pt x="0" y="262"/>
                    </a:cubicBezTo>
                    <a:cubicBezTo>
                      <a:pt x="0" y="405"/>
                      <a:pt x="117" y="523"/>
                      <a:pt x="262" y="523"/>
                    </a:cubicBezTo>
                    <a:cubicBezTo>
                      <a:pt x="405" y="523"/>
                      <a:pt x="523" y="405"/>
                      <a:pt x="523" y="262"/>
                    </a:cubicBezTo>
                    <a:cubicBezTo>
                      <a:pt x="523" y="118"/>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2" name="Google Shape;942;p48"/>
            <p:cNvSpPr/>
            <p:nvPr/>
          </p:nvSpPr>
          <p:spPr>
            <a:xfrm flipH="1">
              <a:off x="2419800" y="4333963"/>
              <a:ext cx="41450" cy="54850"/>
            </a:xfrm>
            <a:custGeom>
              <a:avLst/>
              <a:gdLst/>
              <a:ahLst/>
              <a:cxnLst/>
              <a:rect l="l" t="t" r="r" b="b"/>
              <a:pathLst>
                <a:path w="1658" h="2194" extrusionOk="0">
                  <a:moveTo>
                    <a:pt x="1658" y="0"/>
                  </a:moveTo>
                  <a:lnTo>
                    <a:pt x="1658" y="0"/>
                  </a:lnTo>
                  <a:cubicBezTo>
                    <a:pt x="1384" y="1410"/>
                    <a:pt x="0" y="2011"/>
                    <a:pt x="0" y="2011"/>
                  </a:cubicBezTo>
                  <a:lnTo>
                    <a:pt x="378" y="2194"/>
                  </a:lnTo>
                  <a:lnTo>
                    <a:pt x="392" y="2194"/>
                  </a:lnTo>
                  <a:cubicBezTo>
                    <a:pt x="601" y="2023"/>
                    <a:pt x="1462" y="1332"/>
                    <a:pt x="16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3" name="Google Shape;943;p48"/>
          <p:cNvGrpSpPr/>
          <p:nvPr/>
        </p:nvGrpSpPr>
        <p:grpSpPr>
          <a:xfrm flipH="1">
            <a:off x="1083070" y="3765763"/>
            <a:ext cx="525630" cy="280648"/>
            <a:chOff x="2026995" y="4170588"/>
            <a:chExt cx="525630" cy="280648"/>
          </a:xfrm>
        </p:grpSpPr>
        <p:grpSp>
          <p:nvGrpSpPr>
            <p:cNvPr id="944" name="Google Shape;944;p48"/>
            <p:cNvGrpSpPr/>
            <p:nvPr/>
          </p:nvGrpSpPr>
          <p:grpSpPr>
            <a:xfrm flipH="1">
              <a:off x="2026995" y="4170588"/>
              <a:ext cx="525630" cy="280648"/>
              <a:chOff x="1737175" y="1180825"/>
              <a:chExt cx="525630" cy="280648"/>
            </a:xfrm>
          </p:grpSpPr>
          <p:sp>
            <p:nvSpPr>
              <p:cNvPr id="945" name="Google Shape;945;p48"/>
              <p:cNvSpPr/>
              <p:nvPr/>
            </p:nvSpPr>
            <p:spPr>
              <a:xfrm>
                <a:off x="1882950" y="1324476"/>
                <a:ext cx="160397" cy="136997"/>
              </a:xfrm>
              <a:custGeom>
                <a:avLst/>
                <a:gdLst/>
                <a:ahLst/>
                <a:cxnLst/>
                <a:rect l="l" t="t" r="r" b="b"/>
                <a:pathLst>
                  <a:path w="3460" h="2589" extrusionOk="0">
                    <a:moveTo>
                      <a:pt x="3146" y="1"/>
                    </a:moveTo>
                    <a:cubicBezTo>
                      <a:pt x="2324" y="276"/>
                      <a:pt x="1344" y="471"/>
                      <a:pt x="0" y="497"/>
                    </a:cubicBezTo>
                    <a:lnTo>
                      <a:pt x="0" y="589"/>
                    </a:lnTo>
                    <a:cubicBezTo>
                      <a:pt x="0" y="589"/>
                      <a:pt x="710" y="2589"/>
                      <a:pt x="2818" y="2589"/>
                    </a:cubicBezTo>
                    <a:cubicBezTo>
                      <a:pt x="2924" y="2589"/>
                      <a:pt x="3033" y="2584"/>
                      <a:pt x="3146" y="2573"/>
                    </a:cubicBezTo>
                    <a:cubicBezTo>
                      <a:pt x="3459" y="2560"/>
                      <a:pt x="3146" y="1"/>
                      <a:pt x="314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8"/>
              <p:cNvSpPr/>
              <p:nvPr/>
            </p:nvSpPr>
            <p:spPr>
              <a:xfrm>
                <a:off x="2063900" y="1356925"/>
                <a:ext cx="56675" cy="62100"/>
              </a:xfrm>
              <a:custGeom>
                <a:avLst/>
                <a:gdLst/>
                <a:ahLst/>
                <a:cxnLst/>
                <a:rect l="l" t="t" r="r" b="b"/>
                <a:pathLst>
                  <a:path w="2267" h="2484" extrusionOk="0">
                    <a:moveTo>
                      <a:pt x="1828" y="0"/>
                    </a:moveTo>
                    <a:cubicBezTo>
                      <a:pt x="1201" y="379"/>
                      <a:pt x="627" y="757"/>
                      <a:pt x="0" y="1084"/>
                    </a:cubicBezTo>
                    <a:cubicBezTo>
                      <a:pt x="0" y="1084"/>
                      <a:pt x="836" y="2233"/>
                      <a:pt x="1959" y="2481"/>
                    </a:cubicBezTo>
                    <a:cubicBezTo>
                      <a:pt x="1965" y="2483"/>
                      <a:pt x="1971" y="2484"/>
                      <a:pt x="1977" y="2484"/>
                    </a:cubicBezTo>
                    <a:cubicBezTo>
                      <a:pt x="2266" y="2484"/>
                      <a:pt x="1828" y="0"/>
                      <a:pt x="1828" y="0"/>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8"/>
              <p:cNvSpPr/>
              <p:nvPr/>
            </p:nvSpPr>
            <p:spPr>
              <a:xfrm>
                <a:off x="2116700" y="1232751"/>
                <a:ext cx="146105" cy="169373"/>
              </a:xfrm>
              <a:custGeom>
                <a:avLst/>
                <a:gdLst/>
                <a:ahLst/>
                <a:cxnLst/>
                <a:rect l="l" t="t" r="r" b="b"/>
                <a:pathLst>
                  <a:path w="5576" h="6464" extrusionOk="0">
                    <a:moveTo>
                      <a:pt x="4700" y="1"/>
                    </a:moveTo>
                    <a:cubicBezTo>
                      <a:pt x="3603" y="1607"/>
                      <a:pt x="1515" y="2443"/>
                      <a:pt x="0" y="2533"/>
                    </a:cubicBezTo>
                    <a:cubicBezTo>
                      <a:pt x="0" y="2533"/>
                      <a:pt x="536" y="3108"/>
                      <a:pt x="536" y="3774"/>
                    </a:cubicBezTo>
                    <a:cubicBezTo>
                      <a:pt x="536" y="4387"/>
                      <a:pt x="144" y="4845"/>
                      <a:pt x="92" y="4909"/>
                    </a:cubicBezTo>
                    <a:cubicBezTo>
                      <a:pt x="477" y="4712"/>
                      <a:pt x="882" y="4630"/>
                      <a:pt x="1290" y="4630"/>
                    </a:cubicBezTo>
                    <a:cubicBezTo>
                      <a:pt x="3220" y="4630"/>
                      <a:pt x="5196" y="6464"/>
                      <a:pt x="5196" y="6464"/>
                    </a:cubicBezTo>
                    <a:cubicBezTo>
                      <a:pt x="5196" y="3879"/>
                      <a:pt x="3930" y="3461"/>
                      <a:pt x="3930" y="3461"/>
                    </a:cubicBezTo>
                    <a:cubicBezTo>
                      <a:pt x="5575" y="2429"/>
                      <a:pt x="4700" y="1"/>
                      <a:pt x="4700"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8"/>
              <p:cNvSpPr/>
              <p:nvPr/>
            </p:nvSpPr>
            <p:spPr>
              <a:xfrm>
                <a:off x="1737175" y="1249875"/>
                <a:ext cx="402450" cy="169375"/>
              </a:xfrm>
              <a:custGeom>
                <a:avLst/>
                <a:gdLst/>
                <a:ahLst/>
                <a:cxnLst/>
                <a:rect l="l" t="t" r="r" b="b"/>
                <a:pathLst>
                  <a:path w="16098" h="6775" extrusionOk="0">
                    <a:moveTo>
                      <a:pt x="9649" y="3734"/>
                    </a:moveTo>
                    <a:cubicBezTo>
                      <a:pt x="9740" y="5013"/>
                      <a:pt x="9661" y="6057"/>
                      <a:pt x="8970" y="6214"/>
                    </a:cubicBezTo>
                    <a:cubicBezTo>
                      <a:pt x="8933" y="6223"/>
                      <a:pt x="8893" y="6228"/>
                      <a:pt x="8851" y="6228"/>
                    </a:cubicBezTo>
                    <a:cubicBezTo>
                      <a:pt x="8116" y="6228"/>
                      <a:pt x="6725" y="4883"/>
                      <a:pt x="6516" y="4439"/>
                    </a:cubicBezTo>
                    <a:cubicBezTo>
                      <a:pt x="6307" y="3981"/>
                      <a:pt x="6672" y="3981"/>
                      <a:pt x="6672" y="3981"/>
                    </a:cubicBezTo>
                    <a:cubicBezTo>
                      <a:pt x="6672" y="3981"/>
                      <a:pt x="7307" y="4053"/>
                      <a:pt x="8001" y="4053"/>
                    </a:cubicBezTo>
                    <a:cubicBezTo>
                      <a:pt x="8661" y="4053"/>
                      <a:pt x="9375" y="3988"/>
                      <a:pt x="9649" y="3734"/>
                    </a:cubicBezTo>
                    <a:close/>
                    <a:moveTo>
                      <a:pt x="8643" y="0"/>
                    </a:moveTo>
                    <a:cubicBezTo>
                      <a:pt x="8448" y="0"/>
                      <a:pt x="8251" y="13"/>
                      <a:pt x="8069" y="13"/>
                    </a:cubicBezTo>
                    <a:cubicBezTo>
                      <a:pt x="2181" y="157"/>
                      <a:pt x="1" y="2480"/>
                      <a:pt x="1" y="2480"/>
                    </a:cubicBezTo>
                    <a:cubicBezTo>
                      <a:pt x="523" y="3459"/>
                      <a:pt x="1920" y="4738"/>
                      <a:pt x="3774" y="5640"/>
                    </a:cubicBezTo>
                    <a:cubicBezTo>
                      <a:pt x="3774" y="5640"/>
                      <a:pt x="5158" y="5039"/>
                      <a:pt x="5432" y="3629"/>
                    </a:cubicBezTo>
                    <a:lnTo>
                      <a:pt x="5432" y="3629"/>
                    </a:lnTo>
                    <a:cubicBezTo>
                      <a:pt x="5236" y="4961"/>
                      <a:pt x="4375" y="5652"/>
                      <a:pt x="4166" y="5823"/>
                    </a:cubicBezTo>
                    <a:cubicBezTo>
                      <a:pt x="5445" y="6397"/>
                      <a:pt x="6920" y="6775"/>
                      <a:pt x="8448" y="6775"/>
                    </a:cubicBezTo>
                    <a:lnTo>
                      <a:pt x="8787" y="6775"/>
                    </a:lnTo>
                    <a:cubicBezTo>
                      <a:pt x="10131" y="6749"/>
                      <a:pt x="11111" y="6554"/>
                      <a:pt x="11933" y="6279"/>
                    </a:cubicBezTo>
                    <a:cubicBezTo>
                      <a:pt x="12351" y="6122"/>
                      <a:pt x="12716" y="5953"/>
                      <a:pt x="13069" y="5770"/>
                    </a:cubicBezTo>
                    <a:cubicBezTo>
                      <a:pt x="13696" y="5443"/>
                      <a:pt x="14270" y="5065"/>
                      <a:pt x="14897" y="4686"/>
                    </a:cubicBezTo>
                    <a:cubicBezTo>
                      <a:pt x="15132" y="4543"/>
                      <a:pt x="15379" y="4399"/>
                      <a:pt x="15654" y="4268"/>
                    </a:cubicBezTo>
                    <a:cubicBezTo>
                      <a:pt x="15706" y="4204"/>
                      <a:pt x="16098" y="3746"/>
                      <a:pt x="16098" y="3133"/>
                    </a:cubicBezTo>
                    <a:cubicBezTo>
                      <a:pt x="16098" y="2467"/>
                      <a:pt x="15562" y="1892"/>
                      <a:pt x="15562" y="1892"/>
                    </a:cubicBezTo>
                    <a:cubicBezTo>
                      <a:pt x="15497" y="1906"/>
                      <a:pt x="15445" y="1906"/>
                      <a:pt x="15379" y="1906"/>
                    </a:cubicBezTo>
                    <a:cubicBezTo>
                      <a:pt x="15364" y="1906"/>
                      <a:pt x="15348" y="1907"/>
                      <a:pt x="15332" y="1907"/>
                    </a:cubicBezTo>
                    <a:cubicBezTo>
                      <a:pt x="14369" y="1907"/>
                      <a:pt x="13397" y="1126"/>
                      <a:pt x="11881" y="574"/>
                    </a:cubicBezTo>
                    <a:cubicBezTo>
                      <a:pt x="11007" y="248"/>
                      <a:pt x="9962" y="0"/>
                      <a:pt x="8643" y="0"/>
                    </a:cubicBezTo>
                    <a:close/>
                  </a:path>
                </a:pathLst>
              </a:cu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8"/>
              <p:cNvSpPr/>
              <p:nvPr/>
            </p:nvSpPr>
            <p:spPr>
              <a:xfrm>
                <a:off x="1938875" y="1180825"/>
                <a:ext cx="100700" cy="80475"/>
              </a:xfrm>
              <a:custGeom>
                <a:avLst/>
                <a:gdLst/>
                <a:ahLst/>
                <a:cxnLst/>
                <a:rect l="l" t="t" r="r" b="b"/>
                <a:pathLst>
                  <a:path w="4028" h="3219" extrusionOk="0">
                    <a:moveTo>
                      <a:pt x="3154" y="1"/>
                    </a:moveTo>
                    <a:cubicBezTo>
                      <a:pt x="3143" y="1"/>
                      <a:pt x="3132" y="3"/>
                      <a:pt x="3121" y="7"/>
                    </a:cubicBezTo>
                    <a:cubicBezTo>
                      <a:pt x="1881" y="477"/>
                      <a:pt x="1" y="2657"/>
                      <a:pt x="1" y="2657"/>
                    </a:cubicBezTo>
                    <a:cubicBezTo>
                      <a:pt x="183" y="2657"/>
                      <a:pt x="380" y="2644"/>
                      <a:pt x="575" y="2644"/>
                    </a:cubicBezTo>
                    <a:cubicBezTo>
                      <a:pt x="1894" y="2644"/>
                      <a:pt x="2939" y="2892"/>
                      <a:pt x="3813" y="3218"/>
                    </a:cubicBezTo>
                    <a:cubicBezTo>
                      <a:pt x="4027" y="1494"/>
                      <a:pt x="3453" y="1"/>
                      <a:pt x="3154"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8"/>
              <p:cNvSpPr/>
              <p:nvPr/>
            </p:nvSpPr>
            <p:spPr>
              <a:xfrm>
                <a:off x="1797575" y="1303075"/>
                <a:ext cx="13075" cy="13075"/>
              </a:xfrm>
              <a:custGeom>
                <a:avLst/>
                <a:gdLst/>
                <a:ahLst/>
                <a:cxnLst/>
                <a:rect l="l" t="t" r="r" b="b"/>
                <a:pathLst>
                  <a:path w="523" h="523" extrusionOk="0">
                    <a:moveTo>
                      <a:pt x="262" y="1"/>
                    </a:moveTo>
                    <a:cubicBezTo>
                      <a:pt x="117" y="1"/>
                      <a:pt x="0" y="118"/>
                      <a:pt x="0" y="262"/>
                    </a:cubicBezTo>
                    <a:cubicBezTo>
                      <a:pt x="0" y="405"/>
                      <a:pt x="117" y="523"/>
                      <a:pt x="262" y="523"/>
                    </a:cubicBezTo>
                    <a:cubicBezTo>
                      <a:pt x="405" y="523"/>
                      <a:pt x="523" y="405"/>
                      <a:pt x="523" y="262"/>
                    </a:cubicBezTo>
                    <a:cubicBezTo>
                      <a:pt x="523" y="118"/>
                      <a:pt x="405" y="1"/>
                      <a:pt x="2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1" name="Google Shape;951;p48"/>
            <p:cNvSpPr/>
            <p:nvPr/>
          </p:nvSpPr>
          <p:spPr>
            <a:xfrm flipH="1">
              <a:off x="2419800" y="4333963"/>
              <a:ext cx="41450" cy="54850"/>
            </a:xfrm>
            <a:custGeom>
              <a:avLst/>
              <a:gdLst/>
              <a:ahLst/>
              <a:cxnLst/>
              <a:rect l="l" t="t" r="r" b="b"/>
              <a:pathLst>
                <a:path w="1658" h="2194" extrusionOk="0">
                  <a:moveTo>
                    <a:pt x="1658" y="0"/>
                  </a:moveTo>
                  <a:lnTo>
                    <a:pt x="1658" y="0"/>
                  </a:lnTo>
                  <a:cubicBezTo>
                    <a:pt x="1384" y="1410"/>
                    <a:pt x="0" y="2011"/>
                    <a:pt x="0" y="2011"/>
                  </a:cubicBezTo>
                  <a:lnTo>
                    <a:pt x="378" y="2194"/>
                  </a:lnTo>
                  <a:lnTo>
                    <a:pt x="392" y="2194"/>
                  </a:lnTo>
                  <a:cubicBezTo>
                    <a:pt x="601" y="2023"/>
                    <a:pt x="1462" y="1332"/>
                    <a:pt x="16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2" name="Google Shape;952;p48"/>
          <p:cNvSpPr/>
          <p:nvPr/>
        </p:nvSpPr>
        <p:spPr>
          <a:xfrm>
            <a:off x="3167675" y="425613"/>
            <a:ext cx="3189538" cy="827175"/>
          </a:xfrm>
          <a:custGeom>
            <a:avLst/>
            <a:gdLst/>
            <a:ahLst/>
            <a:cxnLst/>
            <a:rect l="l" t="t" r="r" b="b"/>
            <a:pathLst>
              <a:path w="179895" h="46654" extrusionOk="0">
                <a:moveTo>
                  <a:pt x="65482" y="0"/>
                </a:moveTo>
                <a:cubicBezTo>
                  <a:pt x="65167" y="0"/>
                  <a:pt x="64852" y="23"/>
                  <a:pt x="64539" y="70"/>
                </a:cubicBezTo>
                <a:cubicBezTo>
                  <a:pt x="61719" y="487"/>
                  <a:pt x="59506" y="2742"/>
                  <a:pt x="58066" y="5206"/>
                </a:cubicBezTo>
                <a:cubicBezTo>
                  <a:pt x="55121" y="10258"/>
                  <a:pt x="54642" y="16647"/>
                  <a:pt x="56772" y="22054"/>
                </a:cubicBezTo>
                <a:cubicBezTo>
                  <a:pt x="55444" y="22154"/>
                  <a:pt x="54682" y="24000"/>
                  <a:pt x="55443" y="25045"/>
                </a:cubicBezTo>
                <a:lnTo>
                  <a:pt x="55443" y="25045"/>
                </a:lnTo>
                <a:cubicBezTo>
                  <a:pt x="54902" y="24460"/>
                  <a:pt x="54109" y="24179"/>
                  <a:pt x="53308" y="24179"/>
                </a:cubicBezTo>
                <a:cubicBezTo>
                  <a:pt x="52217" y="24179"/>
                  <a:pt x="51111" y="24701"/>
                  <a:pt x="50612" y="25687"/>
                </a:cubicBezTo>
                <a:cubicBezTo>
                  <a:pt x="49427" y="23604"/>
                  <a:pt x="47363" y="21781"/>
                  <a:pt x="44988" y="21781"/>
                </a:cubicBezTo>
                <a:cubicBezTo>
                  <a:pt x="44935" y="21781"/>
                  <a:pt x="44882" y="21782"/>
                  <a:pt x="44829" y="21784"/>
                </a:cubicBezTo>
                <a:cubicBezTo>
                  <a:pt x="42464" y="21884"/>
                  <a:pt x="40374" y="24645"/>
                  <a:pt x="41454" y="26696"/>
                </a:cubicBezTo>
                <a:lnTo>
                  <a:pt x="41454" y="26696"/>
                </a:lnTo>
                <a:cubicBezTo>
                  <a:pt x="41016" y="26039"/>
                  <a:pt x="40253" y="25741"/>
                  <a:pt x="39466" y="25741"/>
                </a:cubicBezTo>
                <a:cubicBezTo>
                  <a:pt x="38206" y="25741"/>
                  <a:pt x="36885" y="26508"/>
                  <a:pt x="36748" y="27797"/>
                </a:cubicBezTo>
                <a:lnTo>
                  <a:pt x="36748" y="27797"/>
                </a:lnTo>
                <a:cubicBezTo>
                  <a:pt x="36873" y="24832"/>
                  <a:pt x="33387" y="23015"/>
                  <a:pt x="30422" y="22828"/>
                </a:cubicBezTo>
                <a:cubicBezTo>
                  <a:pt x="30151" y="22810"/>
                  <a:pt x="29877" y="22801"/>
                  <a:pt x="29602" y="22801"/>
                </a:cubicBezTo>
                <a:cubicBezTo>
                  <a:pt x="27522" y="22801"/>
                  <a:pt x="25376" y="23325"/>
                  <a:pt x="24012" y="24874"/>
                </a:cubicBezTo>
                <a:cubicBezTo>
                  <a:pt x="22647" y="26404"/>
                  <a:pt x="22635" y="29142"/>
                  <a:pt x="24119" y="30392"/>
                </a:cubicBezTo>
                <a:lnTo>
                  <a:pt x="24119" y="30392"/>
                </a:lnTo>
                <a:cubicBezTo>
                  <a:pt x="23724" y="30219"/>
                  <a:pt x="23289" y="30132"/>
                  <a:pt x="22852" y="30132"/>
                </a:cubicBezTo>
                <a:cubicBezTo>
                  <a:pt x="22175" y="30132"/>
                  <a:pt x="21496" y="30341"/>
                  <a:pt x="20963" y="30762"/>
                </a:cubicBezTo>
                <a:cubicBezTo>
                  <a:pt x="19899" y="31597"/>
                  <a:pt x="19524" y="33245"/>
                  <a:pt x="20128" y="34478"/>
                </a:cubicBezTo>
                <a:cubicBezTo>
                  <a:pt x="19447" y="33725"/>
                  <a:pt x="18418" y="33194"/>
                  <a:pt x="17435" y="33194"/>
                </a:cubicBezTo>
                <a:cubicBezTo>
                  <a:pt x="16973" y="33194"/>
                  <a:pt x="16520" y="33312"/>
                  <a:pt x="16119" y="33579"/>
                </a:cubicBezTo>
                <a:cubicBezTo>
                  <a:pt x="14893" y="34391"/>
                  <a:pt x="15261" y="36858"/>
                  <a:pt x="16728" y="36858"/>
                </a:cubicBezTo>
                <a:cubicBezTo>
                  <a:pt x="16731" y="36858"/>
                  <a:pt x="16733" y="36858"/>
                  <a:pt x="16736" y="36858"/>
                </a:cubicBezTo>
                <a:lnTo>
                  <a:pt x="16736" y="36858"/>
                </a:lnTo>
                <a:cubicBezTo>
                  <a:pt x="14614" y="36880"/>
                  <a:pt x="13904" y="37297"/>
                  <a:pt x="12174" y="38236"/>
                </a:cubicBezTo>
                <a:cubicBezTo>
                  <a:pt x="11182" y="38785"/>
                  <a:pt x="10052" y="39077"/>
                  <a:pt x="8923" y="39077"/>
                </a:cubicBezTo>
                <a:cubicBezTo>
                  <a:pt x="8293" y="39077"/>
                  <a:pt x="7664" y="38986"/>
                  <a:pt x="7058" y="38799"/>
                </a:cubicBezTo>
                <a:cubicBezTo>
                  <a:pt x="6488" y="38614"/>
                  <a:pt x="5872" y="38350"/>
                  <a:pt x="5286" y="38350"/>
                </a:cubicBezTo>
                <a:cubicBezTo>
                  <a:pt x="5079" y="38350"/>
                  <a:pt x="4875" y="38383"/>
                  <a:pt x="4678" y="38465"/>
                </a:cubicBezTo>
                <a:cubicBezTo>
                  <a:pt x="4616" y="38779"/>
                  <a:pt x="4532" y="39091"/>
                  <a:pt x="4469" y="39405"/>
                </a:cubicBezTo>
                <a:cubicBezTo>
                  <a:pt x="3489" y="39425"/>
                  <a:pt x="2506" y="39425"/>
                  <a:pt x="1526" y="39447"/>
                </a:cubicBezTo>
                <a:cubicBezTo>
                  <a:pt x="1192" y="39447"/>
                  <a:pt x="836" y="39467"/>
                  <a:pt x="544" y="39614"/>
                </a:cubicBezTo>
                <a:cubicBezTo>
                  <a:pt x="231" y="39760"/>
                  <a:pt x="1" y="40094"/>
                  <a:pt x="84" y="40408"/>
                </a:cubicBezTo>
                <a:cubicBezTo>
                  <a:pt x="190" y="40909"/>
                  <a:pt x="816" y="41012"/>
                  <a:pt x="1317" y="41012"/>
                </a:cubicBezTo>
                <a:cubicBezTo>
                  <a:pt x="5275" y="41107"/>
                  <a:pt x="8966" y="41589"/>
                  <a:pt x="12733" y="41589"/>
                </a:cubicBezTo>
                <a:cubicBezTo>
                  <a:pt x="14828" y="41589"/>
                  <a:pt x="16947" y="41440"/>
                  <a:pt x="19148" y="40992"/>
                </a:cubicBezTo>
                <a:cubicBezTo>
                  <a:pt x="21383" y="44282"/>
                  <a:pt x="25117" y="45967"/>
                  <a:pt x="28856" y="45967"/>
                </a:cubicBezTo>
                <a:cubicBezTo>
                  <a:pt x="31926" y="45967"/>
                  <a:pt x="35000" y="44831"/>
                  <a:pt x="37249" y="42516"/>
                </a:cubicBezTo>
                <a:cubicBezTo>
                  <a:pt x="37500" y="42265"/>
                  <a:pt x="37772" y="41994"/>
                  <a:pt x="38126" y="41994"/>
                </a:cubicBezTo>
                <a:cubicBezTo>
                  <a:pt x="38143" y="41992"/>
                  <a:pt x="38160" y="41991"/>
                  <a:pt x="38177" y="41991"/>
                </a:cubicBezTo>
                <a:cubicBezTo>
                  <a:pt x="38349" y="41991"/>
                  <a:pt x="38519" y="42084"/>
                  <a:pt x="38691" y="42140"/>
                </a:cubicBezTo>
                <a:cubicBezTo>
                  <a:pt x="39095" y="42302"/>
                  <a:pt x="39526" y="42378"/>
                  <a:pt x="39959" y="42378"/>
                </a:cubicBezTo>
                <a:cubicBezTo>
                  <a:pt x="41423" y="42378"/>
                  <a:pt x="42908" y="41506"/>
                  <a:pt x="43471" y="40135"/>
                </a:cubicBezTo>
                <a:cubicBezTo>
                  <a:pt x="43655" y="41339"/>
                  <a:pt x="44894" y="42183"/>
                  <a:pt x="46099" y="42183"/>
                </a:cubicBezTo>
                <a:cubicBezTo>
                  <a:pt x="46128" y="42183"/>
                  <a:pt x="46156" y="42182"/>
                  <a:pt x="46185" y="42181"/>
                </a:cubicBezTo>
                <a:cubicBezTo>
                  <a:pt x="47418" y="42140"/>
                  <a:pt x="48545" y="41346"/>
                  <a:pt x="49255" y="40344"/>
                </a:cubicBezTo>
                <a:cubicBezTo>
                  <a:pt x="51468" y="42413"/>
                  <a:pt x="54504" y="43602"/>
                  <a:pt x="57525" y="43602"/>
                </a:cubicBezTo>
                <a:cubicBezTo>
                  <a:pt x="57552" y="43602"/>
                  <a:pt x="57580" y="43601"/>
                  <a:pt x="57607" y="43601"/>
                </a:cubicBezTo>
                <a:cubicBezTo>
                  <a:pt x="59757" y="43601"/>
                  <a:pt x="61886" y="42997"/>
                  <a:pt x="63724" y="41911"/>
                </a:cubicBezTo>
                <a:cubicBezTo>
                  <a:pt x="64079" y="41722"/>
                  <a:pt x="67796" y="38883"/>
                  <a:pt x="67649" y="38737"/>
                </a:cubicBezTo>
                <a:lnTo>
                  <a:pt x="67649" y="38737"/>
                </a:lnTo>
                <a:cubicBezTo>
                  <a:pt x="68194" y="39256"/>
                  <a:pt x="68935" y="39502"/>
                  <a:pt x="69683" y="39502"/>
                </a:cubicBezTo>
                <a:cubicBezTo>
                  <a:pt x="70743" y="39502"/>
                  <a:pt x="71817" y="39008"/>
                  <a:pt x="72368" y="38089"/>
                </a:cubicBezTo>
                <a:cubicBezTo>
                  <a:pt x="73328" y="39551"/>
                  <a:pt x="74978" y="40491"/>
                  <a:pt x="76710" y="40658"/>
                </a:cubicBezTo>
                <a:cubicBezTo>
                  <a:pt x="76763" y="40663"/>
                  <a:pt x="76878" y="40667"/>
                  <a:pt x="77038" y="40667"/>
                </a:cubicBezTo>
                <a:cubicBezTo>
                  <a:pt x="78151" y="40667"/>
                  <a:pt x="81443" y="40494"/>
                  <a:pt x="80974" y="39498"/>
                </a:cubicBezTo>
                <a:lnTo>
                  <a:pt x="80974" y="39498"/>
                </a:lnTo>
                <a:cubicBezTo>
                  <a:pt x="82226" y="42093"/>
                  <a:pt x="85137" y="43666"/>
                  <a:pt x="88003" y="43666"/>
                </a:cubicBezTo>
                <a:cubicBezTo>
                  <a:pt x="89210" y="43666"/>
                  <a:pt x="90409" y="43387"/>
                  <a:pt x="91473" y="42788"/>
                </a:cubicBezTo>
                <a:cubicBezTo>
                  <a:pt x="93138" y="45186"/>
                  <a:pt x="96042" y="46654"/>
                  <a:pt x="98971" y="46654"/>
                </a:cubicBezTo>
                <a:cubicBezTo>
                  <a:pt x="99381" y="46654"/>
                  <a:pt x="99792" y="46625"/>
                  <a:pt x="100200" y="46566"/>
                </a:cubicBezTo>
                <a:cubicBezTo>
                  <a:pt x="103499" y="46107"/>
                  <a:pt x="106442" y="43623"/>
                  <a:pt x="107486" y="40469"/>
                </a:cubicBezTo>
                <a:cubicBezTo>
                  <a:pt x="109305" y="41535"/>
                  <a:pt x="111412" y="42074"/>
                  <a:pt x="113519" y="42074"/>
                </a:cubicBezTo>
                <a:cubicBezTo>
                  <a:pt x="115500" y="42074"/>
                  <a:pt x="117480" y="41598"/>
                  <a:pt x="119220" y="40636"/>
                </a:cubicBezTo>
                <a:lnTo>
                  <a:pt x="119220" y="40636"/>
                </a:lnTo>
                <a:cubicBezTo>
                  <a:pt x="118976" y="42220"/>
                  <a:pt x="120567" y="43623"/>
                  <a:pt x="122091" y="43623"/>
                </a:cubicBezTo>
                <a:cubicBezTo>
                  <a:pt x="122517" y="43623"/>
                  <a:pt x="122938" y="43514"/>
                  <a:pt x="123312" y="43267"/>
                </a:cubicBezTo>
                <a:cubicBezTo>
                  <a:pt x="123782" y="44087"/>
                  <a:pt x="124664" y="44452"/>
                  <a:pt x="125582" y="44452"/>
                </a:cubicBezTo>
                <a:cubicBezTo>
                  <a:pt x="127072" y="44452"/>
                  <a:pt x="128656" y="43490"/>
                  <a:pt x="128721" y="41953"/>
                </a:cubicBezTo>
                <a:cubicBezTo>
                  <a:pt x="129256" y="42641"/>
                  <a:pt x="130093" y="42955"/>
                  <a:pt x="130950" y="42955"/>
                </a:cubicBezTo>
                <a:cubicBezTo>
                  <a:pt x="132330" y="42955"/>
                  <a:pt x="133764" y="42140"/>
                  <a:pt x="134086" y="40762"/>
                </a:cubicBezTo>
                <a:cubicBezTo>
                  <a:pt x="134538" y="41758"/>
                  <a:pt x="135640" y="42174"/>
                  <a:pt x="136760" y="42174"/>
                </a:cubicBezTo>
                <a:cubicBezTo>
                  <a:pt x="137142" y="42174"/>
                  <a:pt x="137525" y="42126"/>
                  <a:pt x="137886" y="42036"/>
                </a:cubicBezTo>
                <a:cubicBezTo>
                  <a:pt x="139306" y="41702"/>
                  <a:pt x="140600" y="40909"/>
                  <a:pt x="142042" y="40720"/>
                </a:cubicBezTo>
                <a:cubicBezTo>
                  <a:pt x="142310" y="40685"/>
                  <a:pt x="142583" y="40670"/>
                  <a:pt x="142859" y="40670"/>
                </a:cubicBezTo>
                <a:cubicBezTo>
                  <a:pt x="144658" y="40670"/>
                  <a:pt x="146583" y="41316"/>
                  <a:pt x="148280" y="41316"/>
                </a:cubicBezTo>
                <a:cubicBezTo>
                  <a:pt x="149257" y="41316"/>
                  <a:pt x="150157" y="41102"/>
                  <a:pt x="150914" y="40428"/>
                </a:cubicBezTo>
                <a:cubicBezTo>
                  <a:pt x="154026" y="40553"/>
                  <a:pt x="157116" y="40678"/>
                  <a:pt x="160206" y="40825"/>
                </a:cubicBezTo>
                <a:cubicBezTo>
                  <a:pt x="164945" y="41012"/>
                  <a:pt x="169705" y="41221"/>
                  <a:pt x="174446" y="41410"/>
                </a:cubicBezTo>
                <a:cubicBezTo>
                  <a:pt x="174919" y="41427"/>
                  <a:pt x="175386" y="41435"/>
                  <a:pt x="175852" y="41435"/>
                </a:cubicBezTo>
                <a:cubicBezTo>
                  <a:pt x="177031" y="41435"/>
                  <a:pt x="178196" y="41386"/>
                  <a:pt x="179393" y="41326"/>
                </a:cubicBezTo>
                <a:cubicBezTo>
                  <a:pt x="179477" y="41326"/>
                  <a:pt x="179582" y="41326"/>
                  <a:pt x="179666" y="41263"/>
                </a:cubicBezTo>
                <a:cubicBezTo>
                  <a:pt x="179894" y="41159"/>
                  <a:pt x="179894" y="40825"/>
                  <a:pt x="179749" y="40616"/>
                </a:cubicBezTo>
                <a:cubicBezTo>
                  <a:pt x="179582" y="40428"/>
                  <a:pt x="179331" y="40344"/>
                  <a:pt x="179101" y="40282"/>
                </a:cubicBezTo>
                <a:cubicBezTo>
                  <a:pt x="178638" y="40174"/>
                  <a:pt x="178164" y="40112"/>
                  <a:pt x="177686" y="40112"/>
                </a:cubicBezTo>
                <a:cubicBezTo>
                  <a:pt x="177518" y="40112"/>
                  <a:pt x="177349" y="40119"/>
                  <a:pt x="177180" y="40135"/>
                </a:cubicBezTo>
                <a:cubicBezTo>
                  <a:pt x="177031" y="40143"/>
                  <a:pt x="176874" y="40156"/>
                  <a:pt x="176720" y="40156"/>
                </a:cubicBezTo>
                <a:cubicBezTo>
                  <a:pt x="176444" y="40156"/>
                  <a:pt x="176179" y="40114"/>
                  <a:pt x="175991" y="39927"/>
                </a:cubicBezTo>
                <a:cubicBezTo>
                  <a:pt x="175677" y="39614"/>
                  <a:pt x="175719" y="39091"/>
                  <a:pt x="175426" y="38757"/>
                </a:cubicBezTo>
                <a:cubicBezTo>
                  <a:pt x="175231" y="38535"/>
                  <a:pt x="174935" y="38479"/>
                  <a:pt x="174623" y="38479"/>
                </a:cubicBezTo>
                <a:cubicBezTo>
                  <a:pt x="174467" y="38479"/>
                  <a:pt x="174307" y="38493"/>
                  <a:pt x="174153" y="38507"/>
                </a:cubicBezTo>
                <a:cubicBezTo>
                  <a:pt x="173026" y="38654"/>
                  <a:pt x="171877" y="38779"/>
                  <a:pt x="170749" y="38924"/>
                </a:cubicBezTo>
                <a:cubicBezTo>
                  <a:pt x="170656" y="38934"/>
                  <a:pt x="170559" y="38943"/>
                  <a:pt x="170464" y="38943"/>
                </a:cubicBezTo>
                <a:cubicBezTo>
                  <a:pt x="170345" y="38943"/>
                  <a:pt x="170228" y="38929"/>
                  <a:pt x="170123" y="38883"/>
                </a:cubicBezTo>
                <a:cubicBezTo>
                  <a:pt x="169914" y="38799"/>
                  <a:pt x="169789" y="38590"/>
                  <a:pt x="169664" y="38423"/>
                </a:cubicBezTo>
                <a:cubicBezTo>
                  <a:pt x="168620" y="37087"/>
                  <a:pt x="167222" y="37338"/>
                  <a:pt x="165760" y="37003"/>
                </a:cubicBezTo>
                <a:cubicBezTo>
                  <a:pt x="163674" y="36583"/>
                  <a:pt x="161545" y="36153"/>
                  <a:pt x="159427" y="36153"/>
                </a:cubicBezTo>
                <a:cubicBezTo>
                  <a:pt x="158599" y="36153"/>
                  <a:pt x="157771" y="36219"/>
                  <a:pt x="156949" y="36377"/>
                </a:cubicBezTo>
                <a:cubicBezTo>
                  <a:pt x="156130" y="36529"/>
                  <a:pt x="155299" y="36769"/>
                  <a:pt x="154490" y="36769"/>
                </a:cubicBezTo>
                <a:cubicBezTo>
                  <a:pt x="154185" y="36769"/>
                  <a:pt x="153884" y="36735"/>
                  <a:pt x="153587" y="36649"/>
                </a:cubicBezTo>
                <a:cubicBezTo>
                  <a:pt x="152626" y="36377"/>
                  <a:pt x="151917" y="35647"/>
                  <a:pt x="151081" y="35104"/>
                </a:cubicBezTo>
                <a:cubicBezTo>
                  <a:pt x="149501" y="34112"/>
                  <a:pt x="147584" y="33933"/>
                  <a:pt x="145698" y="33933"/>
                </a:cubicBezTo>
                <a:cubicBezTo>
                  <a:pt x="145241" y="33933"/>
                  <a:pt x="144786" y="33943"/>
                  <a:pt x="144338" y="33955"/>
                </a:cubicBezTo>
                <a:cubicBezTo>
                  <a:pt x="141728" y="33997"/>
                  <a:pt x="138596" y="34415"/>
                  <a:pt x="137594" y="36816"/>
                </a:cubicBezTo>
                <a:cubicBezTo>
                  <a:pt x="136698" y="36228"/>
                  <a:pt x="135635" y="35945"/>
                  <a:pt x="134569" y="35945"/>
                </a:cubicBezTo>
                <a:cubicBezTo>
                  <a:pt x="132950" y="35945"/>
                  <a:pt x="131323" y="36597"/>
                  <a:pt x="130266" y="37819"/>
                </a:cubicBezTo>
                <a:cubicBezTo>
                  <a:pt x="129729" y="35792"/>
                  <a:pt x="127699" y="34257"/>
                  <a:pt x="125596" y="34257"/>
                </a:cubicBezTo>
                <a:cubicBezTo>
                  <a:pt x="125489" y="34257"/>
                  <a:pt x="125382" y="34261"/>
                  <a:pt x="125275" y="34269"/>
                </a:cubicBezTo>
                <a:cubicBezTo>
                  <a:pt x="125651" y="32160"/>
                  <a:pt x="123418" y="30322"/>
                  <a:pt x="121288" y="30280"/>
                </a:cubicBezTo>
                <a:cubicBezTo>
                  <a:pt x="121233" y="30279"/>
                  <a:pt x="121178" y="30278"/>
                  <a:pt x="121123" y="30278"/>
                </a:cubicBezTo>
                <a:cubicBezTo>
                  <a:pt x="119166" y="30278"/>
                  <a:pt x="117350" y="31280"/>
                  <a:pt x="115643" y="32302"/>
                </a:cubicBezTo>
                <a:lnTo>
                  <a:pt x="115643" y="32302"/>
                </a:lnTo>
                <a:cubicBezTo>
                  <a:pt x="116291" y="31751"/>
                  <a:pt x="116073" y="30487"/>
                  <a:pt x="115442" y="29801"/>
                </a:cubicBezTo>
                <a:cubicBezTo>
                  <a:pt x="114732" y="29028"/>
                  <a:pt x="113708" y="28527"/>
                  <a:pt x="113229" y="27608"/>
                </a:cubicBezTo>
                <a:cubicBezTo>
                  <a:pt x="112894" y="26982"/>
                  <a:pt x="112873" y="26230"/>
                  <a:pt x="112686" y="25542"/>
                </a:cubicBezTo>
                <a:cubicBezTo>
                  <a:pt x="112172" y="23658"/>
                  <a:pt x="110180" y="22531"/>
                  <a:pt x="108256" y="22531"/>
                </a:cubicBezTo>
                <a:cubicBezTo>
                  <a:pt x="107128" y="22531"/>
                  <a:pt x="106024" y="22918"/>
                  <a:pt x="105253" y="23766"/>
                </a:cubicBezTo>
                <a:cubicBezTo>
                  <a:pt x="105796" y="21199"/>
                  <a:pt x="105169" y="18212"/>
                  <a:pt x="103081" y="16647"/>
                </a:cubicBezTo>
                <a:cubicBezTo>
                  <a:pt x="102321" y="16083"/>
                  <a:pt x="101365" y="15811"/>
                  <a:pt x="100416" y="15811"/>
                </a:cubicBezTo>
                <a:cubicBezTo>
                  <a:pt x="98732" y="15811"/>
                  <a:pt x="97067" y="16666"/>
                  <a:pt x="96545" y="18254"/>
                </a:cubicBezTo>
                <a:cubicBezTo>
                  <a:pt x="95819" y="17441"/>
                  <a:pt x="94748" y="17056"/>
                  <a:pt x="93664" y="17056"/>
                </a:cubicBezTo>
                <a:cubicBezTo>
                  <a:pt x="92162" y="17056"/>
                  <a:pt x="90636" y="17795"/>
                  <a:pt x="89969" y="19153"/>
                </a:cubicBezTo>
                <a:cubicBezTo>
                  <a:pt x="89385" y="16751"/>
                  <a:pt x="87567" y="14768"/>
                  <a:pt x="85376" y="13683"/>
                </a:cubicBezTo>
                <a:cubicBezTo>
                  <a:pt x="84310" y="13160"/>
                  <a:pt x="83038" y="12764"/>
                  <a:pt x="81827" y="12764"/>
                </a:cubicBezTo>
                <a:cubicBezTo>
                  <a:pt x="81409" y="12764"/>
                  <a:pt x="78402" y="13410"/>
                  <a:pt x="78464" y="13536"/>
                </a:cubicBezTo>
                <a:cubicBezTo>
                  <a:pt x="77108" y="11052"/>
                  <a:pt x="77108" y="8421"/>
                  <a:pt x="75416" y="6019"/>
                </a:cubicBezTo>
                <a:cubicBezTo>
                  <a:pt x="73976" y="4015"/>
                  <a:pt x="72075" y="2324"/>
                  <a:pt x="69862" y="1197"/>
                </a:cubicBezTo>
                <a:cubicBezTo>
                  <a:pt x="68498" y="506"/>
                  <a:pt x="66990" y="0"/>
                  <a:pt x="6548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8"/>
          <p:cNvSpPr/>
          <p:nvPr/>
        </p:nvSpPr>
        <p:spPr>
          <a:xfrm>
            <a:off x="6529475" y="4163700"/>
            <a:ext cx="646338" cy="280653"/>
          </a:xfrm>
          <a:custGeom>
            <a:avLst/>
            <a:gdLst/>
            <a:ahLst/>
            <a:cxnLst/>
            <a:rect l="l" t="t" r="r" b="b"/>
            <a:pathLst>
              <a:path w="98904" h="23417" extrusionOk="0">
                <a:moveTo>
                  <a:pt x="0" y="22331"/>
                </a:moveTo>
                <a:cubicBezTo>
                  <a:pt x="0" y="22331"/>
                  <a:pt x="1" y="22331"/>
                  <a:pt x="1" y="22331"/>
                </a:cubicBezTo>
                <a:lnTo>
                  <a:pt x="1" y="22331"/>
                </a:lnTo>
                <a:cubicBezTo>
                  <a:pt x="1" y="22331"/>
                  <a:pt x="0" y="22331"/>
                  <a:pt x="0" y="22331"/>
                </a:cubicBezTo>
                <a:close/>
                <a:moveTo>
                  <a:pt x="50153" y="1"/>
                </a:moveTo>
                <a:cubicBezTo>
                  <a:pt x="48093" y="1"/>
                  <a:pt x="46026" y="442"/>
                  <a:pt x="44180" y="1307"/>
                </a:cubicBezTo>
                <a:cubicBezTo>
                  <a:pt x="42385" y="2142"/>
                  <a:pt x="41424" y="3582"/>
                  <a:pt x="39899" y="4647"/>
                </a:cubicBezTo>
                <a:cubicBezTo>
                  <a:pt x="38312" y="5753"/>
                  <a:pt x="37666" y="5023"/>
                  <a:pt x="35745" y="5586"/>
                </a:cubicBezTo>
                <a:cubicBezTo>
                  <a:pt x="34492" y="5962"/>
                  <a:pt x="33427" y="6986"/>
                  <a:pt x="33156" y="8258"/>
                </a:cubicBezTo>
                <a:cubicBezTo>
                  <a:pt x="31882" y="6886"/>
                  <a:pt x="29992" y="6194"/>
                  <a:pt x="28100" y="6194"/>
                </a:cubicBezTo>
                <a:cubicBezTo>
                  <a:pt x="27603" y="6194"/>
                  <a:pt x="27106" y="6242"/>
                  <a:pt x="26620" y="6338"/>
                </a:cubicBezTo>
                <a:cubicBezTo>
                  <a:pt x="24282" y="6797"/>
                  <a:pt x="22236" y="8238"/>
                  <a:pt x="20691" y="10034"/>
                </a:cubicBezTo>
                <a:cubicBezTo>
                  <a:pt x="18750" y="12289"/>
                  <a:pt x="19334" y="14313"/>
                  <a:pt x="18352" y="16652"/>
                </a:cubicBezTo>
                <a:cubicBezTo>
                  <a:pt x="17664" y="18260"/>
                  <a:pt x="16620" y="18302"/>
                  <a:pt x="14803" y="18887"/>
                </a:cubicBezTo>
                <a:cubicBezTo>
                  <a:pt x="10073" y="20415"/>
                  <a:pt x="5199" y="22331"/>
                  <a:pt x="162" y="22331"/>
                </a:cubicBezTo>
                <a:cubicBezTo>
                  <a:pt x="108" y="22331"/>
                  <a:pt x="55" y="22331"/>
                  <a:pt x="1" y="22331"/>
                </a:cubicBezTo>
                <a:lnTo>
                  <a:pt x="1" y="22331"/>
                </a:lnTo>
                <a:cubicBezTo>
                  <a:pt x="286" y="22333"/>
                  <a:pt x="98903" y="23416"/>
                  <a:pt x="98903" y="23416"/>
                </a:cubicBezTo>
                <a:cubicBezTo>
                  <a:pt x="90259" y="21537"/>
                  <a:pt x="81574" y="19074"/>
                  <a:pt x="72910" y="17612"/>
                </a:cubicBezTo>
                <a:cubicBezTo>
                  <a:pt x="74475" y="14564"/>
                  <a:pt x="73369" y="10388"/>
                  <a:pt x="70488" y="8509"/>
                </a:cubicBezTo>
                <a:cubicBezTo>
                  <a:pt x="69382" y="7787"/>
                  <a:pt x="68069" y="7442"/>
                  <a:pt x="66750" y="7442"/>
                </a:cubicBezTo>
                <a:cubicBezTo>
                  <a:pt x="64633" y="7442"/>
                  <a:pt x="62500" y="8332"/>
                  <a:pt x="61176" y="9992"/>
                </a:cubicBezTo>
                <a:cubicBezTo>
                  <a:pt x="60215" y="8280"/>
                  <a:pt x="60758" y="6610"/>
                  <a:pt x="59860" y="4856"/>
                </a:cubicBezTo>
                <a:cubicBezTo>
                  <a:pt x="58879" y="2913"/>
                  <a:pt x="56791" y="1494"/>
                  <a:pt x="54765" y="784"/>
                </a:cubicBezTo>
                <a:cubicBezTo>
                  <a:pt x="53299" y="259"/>
                  <a:pt x="51728" y="1"/>
                  <a:pt x="501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8"/>
          <p:cNvSpPr/>
          <p:nvPr/>
        </p:nvSpPr>
        <p:spPr>
          <a:xfrm>
            <a:off x="7256725" y="3605500"/>
            <a:ext cx="2182510" cy="354020"/>
          </a:xfrm>
          <a:custGeom>
            <a:avLst/>
            <a:gdLst/>
            <a:ahLst/>
            <a:cxnLst/>
            <a:rect l="l" t="t" r="r" b="b"/>
            <a:pathLst>
              <a:path w="148723" h="24124" extrusionOk="0">
                <a:moveTo>
                  <a:pt x="58526" y="0"/>
                </a:moveTo>
                <a:cubicBezTo>
                  <a:pt x="49200" y="0"/>
                  <a:pt x="40264" y="5093"/>
                  <a:pt x="38209" y="13830"/>
                </a:cubicBezTo>
                <a:cubicBezTo>
                  <a:pt x="38009" y="14833"/>
                  <a:pt x="37395" y="15335"/>
                  <a:pt x="36570" y="15335"/>
                </a:cubicBezTo>
                <a:cubicBezTo>
                  <a:pt x="36194" y="15335"/>
                  <a:pt x="35773" y="15230"/>
                  <a:pt x="35328" y="15020"/>
                </a:cubicBezTo>
                <a:cubicBezTo>
                  <a:pt x="33674" y="14215"/>
                  <a:pt x="31821" y="13753"/>
                  <a:pt x="29978" y="13753"/>
                </a:cubicBezTo>
                <a:cubicBezTo>
                  <a:pt x="29286" y="13753"/>
                  <a:pt x="28595" y="13818"/>
                  <a:pt x="27917" y="13955"/>
                </a:cubicBezTo>
                <a:cubicBezTo>
                  <a:pt x="25954" y="14372"/>
                  <a:pt x="24326" y="15458"/>
                  <a:pt x="22843" y="16733"/>
                </a:cubicBezTo>
                <a:cubicBezTo>
                  <a:pt x="20989" y="18323"/>
                  <a:pt x="18623" y="19358"/>
                  <a:pt x="16186" y="19358"/>
                </a:cubicBezTo>
                <a:cubicBezTo>
                  <a:pt x="15713" y="19358"/>
                  <a:pt x="15238" y="19319"/>
                  <a:pt x="14763" y="19238"/>
                </a:cubicBezTo>
                <a:cubicBezTo>
                  <a:pt x="13585" y="19036"/>
                  <a:pt x="12447" y="18847"/>
                  <a:pt x="11273" y="18847"/>
                </a:cubicBezTo>
                <a:cubicBezTo>
                  <a:pt x="10991" y="18847"/>
                  <a:pt x="10707" y="18858"/>
                  <a:pt x="10420" y="18882"/>
                </a:cubicBezTo>
                <a:cubicBezTo>
                  <a:pt x="7831" y="19091"/>
                  <a:pt x="5555" y="20240"/>
                  <a:pt x="3447" y="21660"/>
                </a:cubicBezTo>
                <a:cubicBezTo>
                  <a:pt x="2278" y="22453"/>
                  <a:pt x="1150" y="23309"/>
                  <a:pt x="1" y="24124"/>
                </a:cubicBezTo>
                <a:lnTo>
                  <a:pt x="148723" y="24124"/>
                </a:lnTo>
                <a:cubicBezTo>
                  <a:pt x="145474" y="19279"/>
                  <a:pt x="142319" y="18632"/>
                  <a:pt x="139083" y="18632"/>
                </a:cubicBezTo>
                <a:cubicBezTo>
                  <a:pt x="137902" y="18632"/>
                  <a:pt x="136711" y="18718"/>
                  <a:pt x="135500" y="18718"/>
                </a:cubicBezTo>
                <a:cubicBezTo>
                  <a:pt x="133993" y="18718"/>
                  <a:pt x="132455" y="18585"/>
                  <a:pt x="130870" y="17985"/>
                </a:cubicBezTo>
                <a:cubicBezTo>
                  <a:pt x="126029" y="16129"/>
                  <a:pt x="124552" y="9682"/>
                  <a:pt x="117162" y="9682"/>
                </a:cubicBezTo>
                <a:cubicBezTo>
                  <a:pt x="115820" y="9682"/>
                  <a:pt x="114284" y="9894"/>
                  <a:pt x="112497" y="10385"/>
                </a:cubicBezTo>
                <a:cubicBezTo>
                  <a:pt x="112002" y="10510"/>
                  <a:pt x="111488" y="10578"/>
                  <a:pt x="110976" y="10578"/>
                </a:cubicBezTo>
                <a:cubicBezTo>
                  <a:pt x="109697" y="10578"/>
                  <a:pt x="108432" y="10158"/>
                  <a:pt x="107508" y="9174"/>
                </a:cubicBezTo>
                <a:cubicBezTo>
                  <a:pt x="103651" y="4830"/>
                  <a:pt x="98083" y="2553"/>
                  <a:pt x="92802" y="2553"/>
                </a:cubicBezTo>
                <a:cubicBezTo>
                  <a:pt x="87931" y="2553"/>
                  <a:pt x="83305" y="4490"/>
                  <a:pt x="80490" y="8526"/>
                </a:cubicBezTo>
                <a:cubicBezTo>
                  <a:pt x="80017" y="9193"/>
                  <a:pt x="79362" y="9522"/>
                  <a:pt x="78706" y="9522"/>
                </a:cubicBezTo>
                <a:cubicBezTo>
                  <a:pt x="78087" y="9522"/>
                  <a:pt x="77469" y="9229"/>
                  <a:pt x="77003" y="8652"/>
                </a:cubicBezTo>
                <a:cubicBezTo>
                  <a:pt x="72306" y="2698"/>
                  <a:pt x="65313" y="0"/>
                  <a:pt x="5852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55" name="Google Shape;955;p48"/>
          <p:cNvGrpSpPr/>
          <p:nvPr/>
        </p:nvGrpSpPr>
        <p:grpSpPr>
          <a:xfrm>
            <a:off x="-292645" y="1252797"/>
            <a:ext cx="3241176" cy="2676586"/>
            <a:chOff x="-292645" y="1252797"/>
            <a:chExt cx="3241176" cy="2676586"/>
          </a:xfrm>
        </p:grpSpPr>
        <p:sp>
          <p:nvSpPr>
            <p:cNvPr id="956" name="Google Shape;956;p48"/>
            <p:cNvSpPr/>
            <p:nvPr/>
          </p:nvSpPr>
          <p:spPr>
            <a:xfrm>
              <a:off x="-292645" y="1857521"/>
              <a:ext cx="2493267" cy="2071862"/>
            </a:xfrm>
            <a:custGeom>
              <a:avLst/>
              <a:gdLst/>
              <a:ahLst/>
              <a:cxnLst/>
              <a:rect l="l" t="t" r="r" b="b"/>
              <a:pathLst>
                <a:path w="21199" h="17616" extrusionOk="0">
                  <a:moveTo>
                    <a:pt x="21026" y="0"/>
                  </a:moveTo>
                  <a:cubicBezTo>
                    <a:pt x="20997" y="0"/>
                    <a:pt x="20966" y="13"/>
                    <a:pt x="20941" y="42"/>
                  </a:cubicBezTo>
                  <a:cubicBezTo>
                    <a:pt x="20209" y="838"/>
                    <a:pt x="19570" y="1699"/>
                    <a:pt x="18813" y="2457"/>
                  </a:cubicBezTo>
                  <a:cubicBezTo>
                    <a:pt x="18016" y="3240"/>
                    <a:pt x="17207" y="3985"/>
                    <a:pt x="16397" y="4742"/>
                  </a:cubicBezTo>
                  <a:cubicBezTo>
                    <a:pt x="15353" y="5720"/>
                    <a:pt x="14296" y="6700"/>
                    <a:pt x="13212" y="7652"/>
                  </a:cubicBezTo>
                  <a:cubicBezTo>
                    <a:pt x="13369" y="6660"/>
                    <a:pt x="13682" y="5682"/>
                    <a:pt x="13917" y="4716"/>
                  </a:cubicBezTo>
                  <a:cubicBezTo>
                    <a:pt x="14166" y="3645"/>
                    <a:pt x="14387" y="2718"/>
                    <a:pt x="15001" y="1791"/>
                  </a:cubicBezTo>
                  <a:cubicBezTo>
                    <a:pt x="15040" y="1733"/>
                    <a:pt x="14993" y="1675"/>
                    <a:pt x="14939" y="1675"/>
                  </a:cubicBezTo>
                  <a:cubicBezTo>
                    <a:pt x="14920" y="1675"/>
                    <a:pt x="14900" y="1683"/>
                    <a:pt x="14883" y="1699"/>
                  </a:cubicBezTo>
                  <a:lnTo>
                    <a:pt x="14752" y="1830"/>
                  </a:lnTo>
                  <a:lnTo>
                    <a:pt x="14752" y="1582"/>
                  </a:lnTo>
                  <a:cubicBezTo>
                    <a:pt x="14739" y="1503"/>
                    <a:pt x="14671" y="1460"/>
                    <a:pt x="14608" y="1460"/>
                  </a:cubicBezTo>
                  <a:cubicBezTo>
                    <a:pt x="14548" y="1460"/>
                    <a:pt x="14491" y="1499"/>
                    <a:pt x="14491" y="1582"/>
                  </a:cubicBezTo>
                  <a:cubicBezTo>
                    <a:pt x="14517" y="2261"/>
                    <a:pt x="14021" y="2796"/>
                    <a:pt x="13760" y="3384"/>
                  </a:cubicBezTo>
                  <a:cubicBezTo>
                    <a:pt x="13525" y="3945"/>
                    <a:pt x="13382" y="4545"/>
                    <a:pt x="13212" y="5133"/>
                  </a:cubicBezTo>
                  <a:cubicBezTo>
                    <a:pt x="12899" y="6216"/>
                    <a:pt x="12703" y="7444"/>
                    <a:pt x="12233" y="8502"/>
                  </a:cubicBezTo>
                  <a:cubicBezTo>
                    <a:pt x="11933" y="8749"/>
                    <a:pt x="11645" y="8998"/>
                    <a:pt x="11346" y="9245"/>
                  </a:cubicBezTo>
                  <a:cubicBezTo>
                    <a:pt x="11019" y="9520"/>
                    <a:pt x="10693" y="9781"/>
                    <a:pt x="10366" y="10042"/>
                  </a:cubicBezTo>
                  <a:cubicBezTo>
                    <a:pt x="9974" y="9245"/>
                    <a:pt x="9152" y="8580"/>
                    <a:pt x="8669" y="7887"/>
                  </a:cubicBezTo>
                  <a:cubicBezTo>
                    <a:pt x="7821" y="6700"/>
                    <a:pt x="7586" y="5355"/>
                    <a:pt x="7207" y="3985"/>
                  </a:cubicBezTo>
                  <a:cubicBezTo>
                    <a:pt x="7195" y="3943"/>
                    <a:pt x="7157" y="3923"/>
                    <a:pt x="7120" y="3923"/>
                  </a:cubicBezTo>
                  <a:cubicBezTo>
                    <a:pt x="7074" y="3923"/>
                    <a:pt x="7030" y="3953"/>
                    <a:pt x="7038" y="4011"/>
                  </a:cubicBezTo>
                  <a:cubicBezTo>
                    <a:pt x="7090" y="4859"/>
                    <a:pt x="7233" y="5734"/>
                    <a:pt x="7494" y="6543"/>
                  </a:cubicBezTo>
                  <a:cubicBezTo>
                    <a:pt x="7259" y="6347"/>
                    <a:pt x="7038" y="6126"/>
                    <a:pt x="6815" y="5891"/>
                  </a:cubicBezTo>
                  <a:cubicBezTo>
                    <a:pt x="6254" y="5264"/>
                    <a:pt x="5745" y="4716"/>
                    <a:pt x="4909" y="4481"/>
                  </a:cubicBezTo>
                  <a:cubicBezTo>
                    <a:pt x="4904" y="4480"/>
                    <a:pt x="4900" y="4479"/>
                    <a:pt x="4895" y="4479"/>
                  </a:cubicBezTo>
                  <a:cubicBezTo>
                    <a:pt x="4826" y="4479"/>
                    <a:pt x="4796" y="4574"/>
                    <a:pt x="4857" y="4611"/>
                  </a:cubicBezTo>
                  <a:cubicBezTo>
                    <a:pt x="5523" y="5029"/>
                    <a:pt x="6045" y="5551"/>
                    <a:pt x="6568" y="6152"/>
                  </a:cubicBezTo>
                  <a:cubicBezTo>
                    <a:pt x="6763" y="6387"/>
                    <a:pt x="6959" y="6622"/>
                    <a:pt x="7181" y="6831"/>
                  </a:cubicBezTo>
                  <a:cubicBezTo>
                    <a:pt x="7416" y="7052"/>
                    <a:pt x="7664" y="7209"/>
                    <a:pt x="7859" y="7444"/>
                  </a:cubicBezTo>
                  <a:cubicBezTo>
                    <a:pt x="7873" y="7496"/>
                    <a:pt x="7886" y="7535"/>
                    <a:pt x="7912" y="7574"/>
                  </a:cubicBezTo>
                  <a:cubicBezTo>
                    <a:pt x="8434" y="8619"/>
                    <a:pt x="9374" y="9376"/>
                    <a:pt x="9922" y="10381"/>
                  </a:cubicBezTo>
                  <a:cubicBezTo>
                    <a:pt x="8564" y="11438"/>
                    <a:pt x="7168" y="12457"/>
                    <a:pt x="5758" y="13436"/>
                  </a:cubicBezTo>
                  <a:cubicBezTo>
                    <a:pt x="3904" y="14742"/>
                    <a:pt x="2051" y="16164"/>
                    <a:pt x="79" y="17287"/>
                  </a:cubicBezTo>
                  <a:cubicBezTo>
                    <a:pt x="0" y="17327"/>
                    <a:pt x="14" y="17418"/>
                    <a:pt x="66" y="17457"/>
                  </a:cubicBezTo>
                  <a:cubicBezTo>
                    <a:pt x="79" y="17470"/>
                    <a:pt x="92" y="17483"/>
                    <a:pt x="105" y="17483"/>
                  </a:cubicBezTo>
                  <a:cubicBezTo>
                    <a:pt x="432" y="17574"/>
                    <a:pt x="749" y="17615"/>
                    <a:pt x="1056" y="17615"/>
                  </a:cubicBezTo>
                  <a:cubicBezTo>
                    <a:pt x="2651" y="17615"/>
                    <a:pt x="3990" y="16506"/>
                    <a:pt x="5184" y="15433"/>
                  </a:cubicBezTo>
                  <a:cubicBezTo>
                    <a:pt x="7011" y="13776"/>
                    <a:pt x="9074" y="12444"/>
                    <a:pt x="11006" y="10942"/>
                  </a:cubicBezTo>
                  <a:cubicBezTo>
                    <a:pt x="12834" y="9520"/>
                    <a:pt x="14544" y="7966"/>
                    <a:pt x="16162" y="6308"/>
                  </a:cubicBezTo>
                  <a:cubicBezTo>
                    <a:pt x="16985" y="5473"/>
                    <a:pt x="17781" y="4611"/>
                    <a:pt x="18538" y="3723"/>
                  </a:cubicBezTo>
                  <a:cubicBezTo>
                    <a:pt x="19074" y="3097"/>
                    <a:pt x="19609" y="2470"/>
                    <a:pt x="20053" y="1765"/>
                  </a:cubicBezTo>
                  <a:cubicBezTo>
                    <a:pt x="20484" y="1282"/>
                    <a:pt x="20876" y="773"/>
                    <a:pt x="21149" y="211"/>
                  </a:cubicBezTo>
                  <a:cubicBezTo>
                    <a:pt x="21199" y="113"/>
                    <a:pt x="21115" y="0"/>
                    <a:pt x="21026" y="0"/>
                  </a:cubicBezTo>
                  <a:close/>
                </a:path>
              </a:pathLst>
            </a:custGeom>
            <a:solidFill>
              <a:srgbClr val="8C6E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8"/>
            <p:cNvSpPr/>
            <p:nvPr/>
          </p:nvSpPr>
          <p:spPr>
            <a:xfrm>
              <a:off x="1631082" y="1252797"/>
              <a:ext cx="1317449" cy="967125"/>
            </a:xfrm>
            <a:custGeom>
              <a:avLst/>
              <a:gdLst/>
              <a:ahLst/>
              <a:cxnLst/>
              <a:rect l="l" t="t" r="r" b="b"/>
              <a:pathLst>
                <a:path w="20537" h="15076" extrusionOk="0">
                  <a:moveTo>
                    <a:pt x="12963" y="1"/>
                  </a:moveTo>
                  <a:cubicBezTo>
                    <a:pt x="12333" y="1"/>
                    <a:pt x="11705" y="168"/>
                    <a:pt x="11254" y="503"/>
                  </a:cubicBezTo>
                  <a:cubicBezTo>
                    <a:pt x="10615" y="986"/>
                    <a:pt x="10366" y="1834"/>
                    <a:pt x="10157" y="2500"/>
                  </a:cubicBezTo>
                  <a:cubicBezTo>
                    <a:pt x="9851" y="2066"/>
                    <a:pt x="9200" y="1787"/>
                    <a:pt x="8555" y="1787"/>
                  </a:cubicBezTo>
                  <a:cubicBezTo>
                    <a:pt x="8404" y="1787"/>
                    <a:pt x="8254" y="1802"/>
                    <a:pt x="8108" y="1834"/>
                  </a:cubicBezTo>
                  <a:cubicBezTo>
                    <a:pt x="7337" y="1991"/>
                    <a:pt x="6763" y="2605"/>
                    <a:pt x="6803" y="3205"/>
                  </a:cubicBezTo>
                  <a:cubicBezTo>
                    <a:pt x="6476" y="2944"/>
                    <a:pt x="6005" y="2805"/>
                    <a:pt x="5533" y="2805"/>
                  </a:cubicBezTo>
                  <a:cubicBezTo>
                    <a:pt x="5251" y="2805"/>
                    <a:pt x="4968" y="2855"/>
                    <a:pt x="4714" y="2957"/>
                  </a:cubicBezTo>
                  <a:cubicBezTo>
                    <a:pt x="4022" y="3232"/>
                    <a:pt x="3670" y="3937"/>
                    <a:pt x="4009" y="4459"/>
                  </a:cubicBezTo>
                  <a:cubicBezTo>
                    <a:pt x="3958" y="4453"/>
                    <a:pt x="3907" y="4451"/>
                    <a:pt x="3856" y="4451"/>
                  </a:cubicBezTo>
                  <a:cubicBezTo>
                    <a:pt x="3407" y="4451"/>
                    <a:pt x="2958" y="4651"/>
                    <a:pt x="2794" y="4967"/>
                  </a:cubicBezTo>
                  <a:cubicBezTo>
                    <a:pt x="2612" y="5333"/>
                    <a:pt x="2794" y="5777"/>
                    <a:pt x="3200" y="5999"/>
                  </a:cubicBezTo>
                  <a:cubicBezTo>
                    <a:pt x="3072" y="5939"/>
                    <a:pt x="2914" y="5906"/>
                    <a:pt x="2758" y="5906"/>
                  </a:cubicBezTo>
                  <a:cubicBezTo>
                    <a:pt x="2611" y="5906"/>
                    <a:pt x="2465" y="5936"/>
                    <a:pt x="2350" y="5999"/>
                  </a:cubicBezTo>
                  <a:cubicBezTo>
                    <a:pt x="2108" y="6114"/>
                    <a:pt x="2103" y="6454"/>
                    <a:pt x="2372" y="6529"/>
                  </a:cubicBezTo>
                  <a:lnTo>
                    <a:pt x="2372" y="6529"/>
                  </a:lnTo>
                  <a:cubicBezTo>
                    <a:pt x="2254" y="6501"/>
                    <a:pt x="2132" y="6487"/>
                    <a:pt x="2009" y="6487"/>
                  </a:cubicBezTo>
                  <a:cubicBezTo>
                    <a:pt x="1450" y="6487"/>
                    <a:pt x="864" y="6759"/>
                    <a:pt x="536" y="7108"/>
                  </a:cubicBezTo>
                  <a:cubicBezTo>
                    <a:pt x="119" y="7526"/>
                    <a:pt x="1" y="8088"/>
                    <a:pt x="40" y="8610"/>
                  </a:cubicBezTo>
                  <a:cubicBezTo>
                    <a:pt x="66" y="9002"/>
                    <a:pt x="171" y="9406"/>
                    <a:pt x="432" y="9745"/>
                  </a:cubicBezTo>
                  <a:cubicBezTo>
                    <a:pt x="706" y="10098"/>
                    <a:pt x="1149" y="10372"/>
                    <a:pt x="1659" y="10438"/>
                  </a:cubicBezTo>
                  <a:cubicBezTo>
                    <a:pt x="1267" y="10973"/>
                    <a:pt x="1346" y="11691"/>
                    <a:pt x="1854" y="12174"/>
                  </a:cubicBezTo>
                  <a:cubicBezTo>
                    <a:pt x="2242" y="12551"/>
                    <a:pt x="2868" y="12777"/>
                    <a:pt x="3496" y="12777"/>
                  </a:cubicBezTo>
                  <a:cubicBezTo>
                    <a:pt x="3673" y="12777"/>
                    <a:pt x="3850" y="12759"/>
                    <a:pt x="4022" y="12722"/>
                  </a:cubicBezTo>
                  <a:cubicBezTo>
                    <a:pt x="4375" y="13270"/>
                    <a:pt x="5040" y="13675"/>
                    <a:pt x="5811" y="13845"/>
                  </a:cubicBezTo>
                  <a:cubicBezTo>
                    <a:pt x="6069" y="13901"/>
                    <a:pt x="6337" y="13929"/>
                    <a:pt x="6604" y="13929"/>
                  </a:cubicBezTo>
                  <a:cubicBezTo>
                    <a:pt x="7145" y="13929"/>
                    <a:pt x="7684" y="13815"/>
                    <a:pt x="8147" y="13597"/>
                  </a:cubicBezTo>
                  <a:cubicBezTo>
                    <a:pt x="8160" y="14172"/>
                    <a:pt x="9022" y="14563"/>
                    <a:pt x="9713" y="14759"/>
                  </a:cubicBezTo>
                  <a:cubicBezTo>
                    <a:pt x="9986" y="14839"/>
                    <a:pt x="10284" y="14889"/>
                    <a:pt x="10582" y="14889"/>
                  </a:cubicBezTo>
                  <a:cubicBezTo>
                    <a:pt x="10769" y="14889"/>
                    <a:pt x="10956" y="14869"/>
                    <a:pt x="11137" y="14824"/>
                  </a:cubicBezTo>
                  <a:cubicBezTo>
                    <a:pt x="11593" y="14706"/>
                    <a:pt x="11985" y="14393"/>
                    <a:pt x="11985" y="14027"/>
                  </a:cubicBezTo>
                  <a:cubicBezTo>
                    <a:pt x="12598" y="14694"/>
                    <a:pt x="13684" y="15075"/>
                    <a:pt x="14757" y="15075"/>
                  </a:cubicBezTo>
                  <a:cubicBezTo>
                    <a:pt x="15238" y="15075"/>
                    <a:pt x="15717" y="14999"/>
                    <a:pt x="16150" y="14837"/>
                  </a:cubicBezTo>
                  <a:cubicBezTo>
                    <a:pt x="16411" y="14746"/>
                    <a:pt x="16659" y="14615"/>
                    <a:pt x="16829" y="14445"/>
                  </a:cubicBezTo>
                  <a:cubicBezTo>
                    <a:pt x="17103" y="14132"/>
                    <a:pt x="16777" y="13571"/>
                    <a:pt x="16489" y="13270"/>
                  </a:cubicBezTo>
                  <a:lnTo>
                    <a:pt x="16489" y="13270"/>
                  </a:lnTo>
                  <a:cubicBezTo>
                    <a:pt x="16669" y="13307"/>
                    <a:pt x="16855" y="13324"/>
                    <a:pt x="17040" y="13324"/>
                  </a:cubicBezTo>
                  <a:cubicBezTo>
                    <a:pt x="17852" y="13324"/>
                    <a:pt x="18671" y="12990"/>
                    <a:pt x="19074" y="12448"/>
                  </a:cubicBezTo>
                  <a:cubicBezTo>
                    <a:pt x="19583" y="11782"/>
                    <a:pt x="19505" y="10764"/>
                    <a:pt x="18787" y="10229"/>
                  </a:cubicBezTo>
                  <a:lnTo>
                    <a:pt x="18787" y="10229"/>
                  </a:lnTo>
                  <a:cubicBezTo>
                    <a:pt x="18925" y="10288"/>
                    <a:pt x="19079" y="10315"/>
                    <a:pt x="19235" y="10315"/>
                  </a:cubicBezTo>
                  <a:cubicBezTo>
                    <a:pt x="19594" y="10315"/>
                    <a:pt x="19965" y="10173"/>
                    <a:pt x="20183" y="9954"/>
                  </a:cubicBezTo>
                  <a:cubicBezTo>
                    <a:pt x="20497" y="9628"/>
                    <a:pt x="20536" y="9185"/>
                    <a:pt x="20406" y="8793"/>
                  </a:cubicBezTo>
                  <a:cubicBezTo>
                    <a:pt x="20262" y="8414"/>
                    <a:pt x="19975" y="8062"/>
                    <a:pt x="19687" y="7735"/>
                  </a:cubicBezTo>
                  <a:cubicBezTo>
                    <a:pt x="19479" y="7487"/>
                    <a:pt x="19205" y="7252"/>
                    <a:pt x="18839" y="7174"/>
                  </a:cubicBezTo>
                  <a:cubicBezTo>
                    <a:pt x="19623" y="6952"/>
                    <a:pt x="19779" y="6090"/>
                    <a:pt x="19335" y="5542"/>
                  </a:cubicBezTo>
                  <a:cubicBezTo>
                    <a:pt x="18892" y="4993"/>
                    <a:pt x="18056" y="4615"/>
                    <a:pt x="17285" y="4367"/>
                  </a:cubicBezTo>
                  <a:cubicBezTo>
                    <a:pt x="17403" y="3949"/>
                    <a:pt x="17221" y="3493"/>
                    <a:pt x="16815" y="3205"/>
                  </a:cubicBezTo>
                  <a:cubicBezTo>
                    <a:pt x="16513" y="2980"/>
                    <a:pt x="16115" y="2865"/>
                    <a:pt x="15710" y="2865"/>
                  </a:cubicBezTo>
                  <a:cubicBezTo>
                    <a:pt x="15573" y="2865"/>
                    <a:pt x="15436" y="2878"/>
                    <a:pt x="15301" y="2905"/>
                  </a:cubicBezTo>
                  <a:cubicBezTo>
                    <a:pt x="15797" y="2069"/>
                    <a:pt x="15510" y="986"/>
                    <a:pt x="14557" y="412"/>
                  </a:cubicBezTo>
                  <a:cubicBezTo>
                    <a:pt x="14110" y="138"/>
                    <a:pt x="13535" y="1"/>
                    <a:pt x="129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8"/>
            <p:cNvSpPr/>
            <p:nvPr/>
          </p:nvSpPr>
          <p:spPr>
            <a:xfrm>
              <a:off x="676257" y="1461722"/>
              <a:ext cx="1317449" cy="967125"/>
            </a:xfrm>
            <a:custGeom>
              <a:avLst/>
              <a:gdLst/>
              <a:ahLst/>
              <a:cxnLst/>
              <a:rect l="l" t="t" r="r" b="b"/>
              <a:pathLst>
                <a:path w="20537" h="15076" extrusionOk="0">
                  <a:moveTo>
                    <a:pt x="12963" y="1"/>
                  </a:moveTo>
                  <a:cubicBezTo>
                    <a:pt x="12333" y="1"/>
                    <a:pt x="11705" y="168"/>
                    <a:pt x="11254" y="503"/>
                  </a:cubicBezTo>
                  <a:cubicBezTo>
                    <a:pt x="10615" y="986"/>
                    <a:pt x="10366" y="1834"/>
                    <a:pt x="10157" y="2500"/>
                  </a:cubicBezTo>
                  <a:cubicBezTo>
                    <a:pt x="9851" y="2066"/>
                    <a:pt x="9200" y="1787"/>
                    <a:pt x="8555" y="1787"/>
                  </a:cubicBezTo>
                  <a:cubicBezTo>
                    <a:pt x="8404" y="1787"/>
                    <a:pt x="8254" y="1802"/>
                    <a:pt x="8108" y="1834"/>
                  </a:cubicBezTo>
                  <a:cubicBezTo>
                    <a:pt x="7337" y="1991"/>
                    <a:pt x="6763" y="2605"/>
                    <a:pt x="6803" y="3205"/>
                  </a:cubicBezTo>
                  <a:cubicBezTo>
                    <a:pt x="6476" y="2944"/>
                    <a:pt x="6005" y="2805"/>
                    <a:pt x="5533" y="2805"/>
                  </a:cubicBezTo>
                  <a:cubicBezTo>
                    <a:pt x="5251" y="2805"/>
                    <a:pt x="4968" y="2855"/>
                    <a:pt x="4714" y="2957"/>
                  </a:cubicBezTo>
                  <a:cubicBezTo>
                    <a:pt x="4022" y="3232"/>
                    <a:pt x="3670" y="3937"/>
                    <a:pt x="4009" y="4459"/>
                  </a:cubicBezTo>
                  <a:cubicBezTo>
                    <a:pt x="3958" y="4453"/>
                    <a:pt x="3907" y="4451"/>
                    <a:pt x="3856" y="4451"/>
                  </a:cubicBezTo>
                  <a:cubicBezTo>
                    <a:pt x="3407" y="4451"/>
                    <a:pt x="2958" y="4651"/>
                    <a:pt x="2794" y="4967"/>
                  </a:cubicBezTo>
                  <a:cubicBezTo>
                    <a:pt x="2612" y="5333"/>
                    <a:pt x="2794" y="5777"/>
                    <a:pt x="3200" y="5999"/>
                  </a:cubicBezTo>
                  <a:cubicBezTo>
                    <a:pt x="3072" y="5939"/>
                    <a:pt x="2914" y="5906"/>
                    <a:pt x="2758" y="5906"/>
                  </a:cubicBezTo>
                  <a:cubicBezTo>
                    <a:pt x="2611" y="5906"/>
                    <a:pt x="2465" y="5936"/>
                    <a:pt x="2350" y="5999"/>
                  </a:cubicBezTo>
                  <a:cubicBezTo>
                    <a:pt x="2108" y="6114"/>
                    <a:pt x="2103" y="6454"/>
                    <a:pt x="2372" y="6529"/>
                  </a:cubicBezTo>
                  <a:lnTo>
                    <a:pt x="2372" y="6529"/>
                  </a:lnTo>
                  <a:cubicBezTo>
                    <a:pt x="2254" y="6501"/>
                    <a:pt x="2132" y="6487"/>
                    <a:pt x="2009" y="6487"/>
                  </a:cubicBezTo>
                  <a:cubicBezTo>
                    <a:pt x="1450" y="6487"/>
                    <a:pt x="864" y="6759"/>
                    <a:pt x="536" y="7108"/>
                  </a:cubicBezTo>
                  <a:cubicBezTo>
                    <a:pt x="119" y="7526"/>
                    <a:pt x="1" y="8088"/>
                    <a:pt x="40" y="8610"/>
                  </a:cubicBezTo>
                  <a:cubicBezTo>
                    <a:pt x="66" y="9002"/>
                    <a:pt x="171" y="9406"/>
                    <a:pt x="432" y="9745"/>
                  </a:cubicBezTo>
                  <a:cubicBezTo>
                    <a:pt x="706" y="10098"/>
                    <a:pt x="1149" y="10372"/>
                    <a:pt x="1659" y="10438"/>
                  </a:cubicBezTo>
                  <a:cubicBezTo>
                    <a:pt x="1267" y="10973"/>
                    <a:pt x="1346" y="11691"/>
                    <a:pt x="1854" y="12174"/>
                  </a:cubicBezTo>
                  <a:cubicBezTo>
                    <a:pt x="2242" y="12551"/>
                    <a:pt x="2868" y="12777"/>
                    <a:pt x="3496" y="12777"/>
                  </a:cubicBezTo>
                  <a:cubicBezTo>
                    <a:pt x="3673" y="12777"/>
                    <a:pt x="3850" y="12759"/>
                    <a:pt x="4022" y="12722"/>
                  </a:cubicBezTo>
                  <a:cubicBezTo>
                    <a:pt x="4375" y="13270"/>
                    <a:pt x="5040" y="13675"/>
                    <a:pt x="5811" y="13845"/>
                  </a:cubicBezTo>
                  <a:cubicBezTo>
                    <a:pt x="6069" y="13901"/>
                    <a:pt x="6337" y="13929"/>
                    <a:pt x="6604" y="13929"/>
                  </a:cubicBezTo>
                  <a:cubicBezTo>
                    <a:pt x="7145" y="13929"/>
                    <a:pt x="7684" y="13815"/>
                    <a:pt x="8147" y="13597"/>
                  </a:cubicBezTo>
                  <a:cubicBezTo>
                    <a:pt x="8160" y="14172"/>
                    <a:pt x="9022" y="14563"/>
                    <a:pt x="9713" y="14759"/>
                  </a:cubicBezTo>
                  <a:cubicBezTo>
                    <a:pt x="9986" y="14839"/>
                    <a:pt x="10284" y="14889"/>
                    <a:pt x="10582" y="14889"/>
                  </a:cubicBezTo>
                  <a:cubicBezTo>
                    <a:pt x="10769" y="14889"/>
                    <a:pt x="10956" y="14869"/>
                    <a:pt x="11137" y="14824"/>
                  </a:cubicBezTo>
                  <a:cubicBezTo>
                    <a:pt x="11593" y="14706"/>
                    <a:pt x="11985" y="14393"/>
                    <a:pt x="11985" y="14027"/>
                  </a:cubicBezTo>
                  <a:cubicBezTo>
                    <a:pt x="12598" y="14694"/>
                    <a:pt x="13684" y="15075"/>
                    <a:pt x="14757" y="15075"/>
                  </a:cubicBezTo>
                  <a:cubicBezTo>
                    <a:pt x="15238" y="15075"/>
                    <a:pt x="15717" y="14999"/>
                    <a:pt x="16150" y="14837"/>
                  </a:cubicBezTo>
                  <a:cubicBezTo>
                    <a:pt x="16411" y="14746"/>
                    <a:pt x="16659" y="14615"/>
                    <a:pt x="16829" y="14445"/>
                  </a:cubicBezTo>
                  <a:cubicBezTo>
                    <a:pt x="17103" y="14132"/>
                    <a:pt x="16777" y="13571"/>
                    <a:pt x="16489" y="13270"/>
                  </a:cubicBezTo>
                  <a:lnTo>
                    <a:pt x="16489" y="13270"/>
                  </a:lnTo>
                  <a:cubicBezTo>
                    <a:pt x="16669" y="13307"/>
                    <a:pt x="16855" y="13324"/>
                    <a:pt x="17040" y="13324"/>
                  </a:cubicBezTo>
                  <a:cubicBezTo>
                    <a:pt x="17852" y="13324"/>
                    <a:pt x="18671" y="12990"/>
                    <a:pt x="19074" y="12448"/>
                  </a:cubicBezTo>
                  <a:cubicBezTo>
                    <a:pt x="19583" y="11782"/>
                    <a:pt x="19505" y="10764"/>
                    <a:pt x="18787" y="10229"/>
                  </a:cubicBezTo>
                  <a:lnTo>
                    <a:pt x="18787" y="10229"/>
                  </a:lnTo>
                  <a:cubicBezTo>
                    <a:pt x="18925" y="10288"/>
                    <a:pt x="19079" y="10315"/>
                    <a:pt x="19235" y="10315"/>
                  </a:cubicBezTo>
                  <a:cubicBezTo>
                    <a:pt x="19594" y="10315"/>
                    <a:pt x="19965" y="10173"/>
                    <a:pt x="20183" y="9954"/>
                  </a:cubicBezTo>
                  <a:cubicBezTo>
                    <a:pt x="20497" y="9628"/>
                    <a:pt x="20536" y="9185"/>
                    <a:pt x="20406" y="8793"/>
                  </a:cubicBezTo>
                  <a:cubicBezTo>
                    <a:pt x="20262" y="8414"/>
                    <a:pt x="19975" y="8062"/>
                    <a:pt x="19687" y="7735"/>
                  </a:cubicBezTo>
                  <a:cubicBezTo>
                    <a:pt x="19479" y="7487"/>
                    <a:pt x="19205" y="7252"/>
                    <a:pt x="18839" y="7174"/>
                  </a:cubicBezTo>
                  <a:cubicBezTo>
                    <a:pt x="19623" y="6952"/>
                    <a:pt x="19779" y="6090"/>
                    <a:pt x="19335" y="5542"/>
                  </a:cubicBezTo>
                  <a:cubicBezTo>
                    <a:pt x="18892" y="4993"/>
                    <a:pt x="18056" y="4615"/>
                    <a:pt x="17285" y="4367"/>
                  </a:cubicBezTo>
                  <a:cubicBezTo>
                    <a:pt x="17403" y="3949"/>
                    <a:pt x="17221" y="3493"/>
                    <a:pt x="16815" y="3205"/>
                  </a:cubicBezTo>
                  <a:cubicBezTo>
                    <a:pt x="16513" y="2980"/>
                    <a:pt x="16115" y="2865"/>
                    <a:pt x="15710" y="2865"/>
                  </a:cubicBezTo>
                  <a:cubicBezTo>
                    <a:pt x="15573" y="2865"/>
                    <a:pt x="15436" y="2878"/>
                    <a:pt x="15301" y="2905"/>
                  </a:cubicBezTo>
                  <a:cubicBezTo>
                    <a:pt x="15797" y="2069"/>
                    <a:pt x="15510" y="986"/>
                    <a:pt x="14557" y="412"/>
                  </a:cubicBezTo>
                  <a:cubicBezTo>
                    <a:pt x="14110" y="138"/>
                    <a:pt x="13535" y="1"/>
                    <a:pt x="1296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8"/>
        <p:cNvGrpSpPr/>
        <p:nvPr/>
      </p:nvGrpSpPr>
      <p:grpSpPr>
        <a:xfrm>
          <a:off x="0" y="0"/>
          <a:ext cx="0" cy="0"/>
          <a:chOff x="0" y="0"/>
          <a:chExt cx="0" cy="0"/>
        </a:xfrm>
      </p:grpSpPr>
      <p:sp>
        <p:nvSpPr>
          <p:cNvPr id="152" name="Google Shape;891;p48">
            <a:extLst>
              <a:ext uri="{FF2B5EF4-FFF2-40B4-BE49-F238E27FC236}">
                <a16:creationId xmlns:a16="http://schemas.microsoft.com/office/drawing/2014/main" id="{9E6D6B34-E667-4013-A429-F66AEAD5F45F}"/>
              </a:ext>
            </a:extLst>
          </p:cNvPr>
          <p:cNvSpPr txBox="1">
            <a:spLocks noGrp="1"/>
          </p:cNvSpPr>
          <p:nvPr>
            <p:ph type="subTitle" idx="1"/>
          </p:nvPr>
        </p:nvSpPr>
        <p:spPr>
          <a:xfrm>
            <a:off x="1175153" y="859321"/>
            <a:ext cx="7764452" cy="2766006"/>
          </a:xfrm>
          <a:prstGeom prst="rect">
            <a:avLst/>
          </a:prstGeom>
        </p:spPr>
        <p:txBody>
          <a:bodyPr spcFirstLastPara="1" wrap="square" lIns="91425" tIns="91425" rIns="91425" bIns="91425" anchor="t" anchorCtr="0">
            <a:noAutofit/>
          </a:bodyPr>
          <a:lstStyle/>
          <a:p>
            <a:pPr algn="l"/>
            <a:r>
              <a:rPr lang="en-US" sz="2400" b="1" dirty="0"/>
              <a:t>Habitat &amp; Range</a:t>
            </a:r>
          </a:p>
          <a:p>
            <a:pPr algn="l"/>
            <a:endParaRPr lang="en-US" sz="2400" b="1" dirty="0"/>
          </a:p>
          <a:p>
            <a:pPr algn="l"/>
            <a:r>
              <a:rPr lang="en-US" sz="2400" b="1" dirty="0"/>
              <a:t>Tropical lowland swamp, montane and hill forests, prefers dense, primary forests.</a:t>
            </a:r>
          </a:p>
          <a:p>
            <a:pPr algn="l"/>
            <a:endParaRPr lang="en-US" sz="2400" b="1" dirty="0"/>
          </a:p>
          <a:p>
            <a:pPr algn="l"/>
            <a:r>
              <a:rPr lang="en-US" sz="2400" b="1" dirty="0"/>
              <a:t>The tapir ranges through Myanmar (Burma) and Thailand south to Malaysia and Sumatra.</a:t>
            </a:r>
          </a:p>
          <a:p>
            <a:pPr marL="0" lvl="0" indent="0" algn="l"/>
            <a:endParaRPr sz="2400" b="1"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91"/>
        <p:cNvGrpSpPr/>
        <p:nvPr/>
      </p:nvGrpSpPr>
      <p:grpSpPr>
        <a:xfrm>
          <a:off x="0" y="0"/>
          <a:ext cx="0" cy="0"/>
          <a:chOff x="0" y="0"/>
          <a:chExt cx="0" cy="0"/>
        </a:xfrm>
      </p:grpSpPr>
      <p:sp>
        <p:nvSpPr>
          <p:cNvPr id="1692" name="Google Shape;1692;p76"/>
          <p:cNvSpPr/>
          <p:nvPr/>
        </p:nvSpPr>
        <p:spPr>
          <a:xfrm rot="351442">
            <a:off x="3810567" y="352685"/>
            <a:ext cx="1522867" cy="1070797"/>
          </a:xfrm>
          <a:prstGeom prst="cloud">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93" name="Google Shape;1693;p76"/>
          <p:cNvGrpSpPr/>
          <p:nvPr/>
        </p:nvGrpSpPr>
        <p:grpSpPr>
          <a:xfrm>
            <a:off x="4087825" y="2758875"/>
            <a:ext cx="3149310" cy="852319"/>
            <a:chOff x="2997350" y="2758875"/>
            <a:chExt cx="3149310" cy="852319"/>
          </a:xfrm>
        </p:grpSpPr>
        <p:sp>
          <p:nvSpPr>
            <p:cNvPr id="1694" name="Google Shape;1694;p76"/>
            <p:cNvSpPr/>
            <p:nvPr/>
          </p:nvSpPr>
          <p:spPr>
            <a:xfrm>
              <a:off x="2997350" y="2758875"/>
              <a:ext cx="3149310" cy="852319"/>
            </a:xfrm>
            <a:custGeom>
              <a:avLst/>
              <a:gdLst/>
              <a:ahLst/>
              <a:cxnLst/>
              <a:rect l="l" t="t" r="r" b="b"/>
              <a:pathLst>
                <a:path w="114844" h="31081" extrusionOk="0">
                  <a:moveTo>
                    <a:pt x="54788" y="1"/>
                  </a:moveTo>
                  <a:cubicBezTo>
                    <a:pt x="54705" y="1"/>
                    <a:pt x="54620" y="1"/>
                    <a:pt x="54519" y="17"/>
                  </a:cubicBezTo>
                  <a:cubicBezTo>
                    <a:pt x="50514" y="135"/>
                    <a:pt x="44053" y="2929"/>
                    <a:pt x="36750" y="6933"/>
                  </a:cubicBezTo>
                  <a:cubicBezTo>
                    <a:pt x="35791" y="7472"/>
                    <a:pt x="34815" y="8010"/>
                    <a:pt x="33822" y="8582"/>
                  </a:cubicBezTo>
                  <a:cubicBezTo>
                    <a:pt x="22279" y="15228"/>
                    <a:pt x="9239" y="24315"/>
                    <a:pt x="590" y="30558"/>
                  </a:cubicBezTo>
                  <a:lnTo>
                    <a:pt x="0" y="30895"/>
                  </a:lnTo>
                  <a:cubicBezTo>
                    <a:pt x="3979" y="31033"/>
                    <a:pt x="8497" y="31081"/>
                    <a:pt x="13348" y="31081"/>
                  </a:cubicBezTo>
                  <a:cubicBezTo>
                    <a:pt x="20868" y="31081"/>
                    <a:pt x="29191" y="30966"/>
                    <a:pt x="37558" y="30895"/>
                  </a:cubicBezTo>
                  <a:cubicBezTo>
                    <a:pt x="38682" y="30886"/>
                    <a:pt x="39812" y="30883"/>
                    <a:pt x="40945" y="30883"/>
                  </a:cubicBezTo>
                  <a:cubicBezTo>
                    <a:pt x="46429" y="30883"/>
                    <a:pt x="51997" y="30964"/>
                    <a:pt x="57505" y="30964"/>
                  </a:cubicBezTo>
                  <a:cubicBezTo>
                    <a:pt x="60072" y="30964"/>
                    <a:pt x="62627" y="30946"/>
                    <a:pt x="65153" y="30895"/>
                  </a:cubicBezTo>
                  <a:lnTo>
                    <a:pt x="65171" y="30895"/>
                  </a:lnTo>
                  <a:cubicBezTo>
                    <a:pt x="67230" y="30856"/>
                    <a:pt x="69273" y="30841"/>
                    <a:pt x="71291" y="30841"/>
                  </a:cubicBezTo>
                  <a:cubicBezTo>
                    <a:pt x="77358" y="30841"/>
                    <a:pt x="83203" y="30973"/>
                    <a:pt x="88619" y="30973"/>
                  </a:cubicBezTo>
                  <a:cubicBezTo>
                    <a:pt x="90763" y="30973"/>
                    <a:pt x="92839" y="30952"/>
                    <a:pt x="94836" y="30895"/>
                  </a:cubicBezTo>
                  <a:lnTo>
                    <a:pt x="95156" y="30895"/>
                  </a:lnTo>
                  <a:cubicBezTo>
                    <a:pt x="95459" y="30895"/>
                    <a:pt x="95762" y="30902"/>
                    <a:pt x="96060" y="30902"/>
                  </a:cubicBezTo>
                  <a:cubicBezTo>
                    <a:pt x="96209" y="30902"/>
                    <a:pt x="96356" y="30900"/>
                    <a:pt x="96502" y="30895"/>
                  </a:cubicBezTo>
                  <a:cubicBezTo>
                    <a:pt x="96750" y="30889"/>
                    <a:pt x="96996" y="30887"/>
                    <a:pt x="97242" y="30887"/>
                  </a:cubicBezTo>
                  <a:cubicBezTo>
                    <a:pt x="98045" y="30887"/>
                    <a:pt x="98837" y="30911"/>
                    <a:pt x="99614" y="30911"/>
                  </a:cubicBezTo>
                  <a:cubicBezTo>
                    <a:pt x="99937" y="30911"/>
                    <a:pt x="100257" y="30907"/>
                    <a:pt x="100574" y="30895"/>
                  </a:cubicBezTo>
                  <a:cubicBezTo>
                    <a:pt x="100821" y="30895"/>
                    <a:pt x="101075" y="30902"/>
                    <a:pt x="101327" y="30902"/>
                  </a:cubicBezTo>
                  <a:cubicBezTo>
                    <a:pt x="101452" y="30902"/>
                    <a:pt x="101578" y="30900"/>
                    <a:pt x="101701" y="30895"/>
                  </a:cubicBezTo>
                  <a:lnTo>
                    <a:pt x="102240" y="30895"/>
                  </a:lnTo>
                  <a:cubicBezTo>
                    <a:pt x="103483" y="30858"/>
                    <a:pt x="104678" y="30845"/>
                    <a:pt x="105822" y="30845"/>
                  </a:cubicBezTo>
                  <a:cubicBezTo>
                    <a:pt x="108556" y="30845"/>
                    <a:pt x="110991" y="30919"/>
                    <a:pt x="113064" y="30919"/>
                  </a:cubicBezTo>
                  <a:cubicBezTo>
                    <a:pt x="113691" y="30919"/>
                    <a:pt x="114285" y="30913"/>
                    <a:pt x="114843" y="30895"/>
                  </a:cubicBezTo>
                  <a:cubicBezTo>
                    <a:pt x="105201" y="24568"/>
                    <a:pt x="90528" y="15329"/>
                    <a:pt x="77673" y="8616"/>
                  </a:cubicBezTo>
                  <a:cubicBezTo>
                    <a:pt x="76831" y="8179"/>
                    <a:pt x="75990" y="7741"/>
                    <a:pt x="75166" y="7320"/>
                  </a:cubicBezTo>
                  <a:cubicBezTo>
                    <a:pt x="74644" y="7051"/>
                    <a:pt x="74105" y="6799"/>
                    <a:pt x="73584" y="6530"/>
                  </a:cubicBezTo>
                  <a:cubicBezTo>
                    <a:pt x="73281" y="6395"/>
                    <a:pt x="72995" y="6243"/>
                    <a:pt x="72709" y="6108"/>
                  </a:cubicBezTo>
                  <a:cubicBezTo>
                    <a:pt x="72474" y="5991"/>
                    <a:pt x="72254" y="5873"/>
                    <a:pt x="72019" y="5772"/>
                  </a:cubicBezTo>
                  <a:cubicBezTo>
                    <a:pt x="71801" y="5671"/>
                    <a:pt x="71581" y="5554"/>
                    <a:pt x="71363" y="5453"/>
                  </a:cubicBezTo>
                  <a:cubicBezTo>
                    <a:pt x="69798" y="4712"/>
                    <a:pt x="68267" y="4022"/>
                    <a:pt x="66820" y="3400"/>
                  </a:cubicBezTo>
                  <a:cubicBezTo>
                    <a:pt x="66349" y="3214"/>
                    <a:pt x="65878" y="3012"/>
                    <a:pt x="65423" y="2828"/>
                  </a:cubicBezTo>
                  <a:cubicBezTo>
                    <a:pt x="65205" y="2743"/>
                    <a:pt x="64985" y="2659"/>
                    <a:pt x="64767" y="2558"/>
                  </a:cubicBezTo>
                  <a:cubicBezTo>
                    <a:pt x="64077" y="2289"/>
                    <a:pt x="63403" y="2036"/>
                    <a:pt x="62764" y="1818"/>
                  </a:cubicBezTo>
                  <a:lnTo>
                    <a:pt x="62209" y="1616"/>
                  </a:lnTo>
                  <a:cubicBezTo>
                    <a:pt x="62075" y="1565"/>
                    <a:pt x="61940" y="1531"/>
                    <a:pt x="61806" y="1482"/>
                  </a:cubicBezTo>
                  <a:lnTo>
                    <a:pt x="61503" y="1381"/>
                  </a:lnTo>
                  <a:cubicBezTo>
                    <a:pt x="61200" y="1280"/>
                    <a:pt x="60897" y="1179"/>
                    <a:pt x="60594" y="1094"/>
                  </a:cubicBezTo>
                  <a:cubicBezTo>
                    <a:pt x="60509" y="1060"/>
                    <a:pt x="60426" y="1044"/>
                    <a:pt x="60341" y="1010"/>
                  </a:cubicBezTo>
                  <a:cubicBezTo>
                    <a:pt x="60072" y="926"/>
                    <a:pt x="59803" y="858"/>
                    <a:pt x="59533" y="775"/>
                  </a:cubicBezTo>
                  <a:cubicBezTo>
                    <a:pt x="59450" y="757"/>
                    <a:pt x="59349" y="724"/>
                    <a:pt x="59264" y="708"/>
                  </a:cubicBezTo>
                  <a:cubicBezTo>
                    <a:pt x="59230" y="690"/>
                    <a:pt x="59197" y="690"/>
                    <a:pt x="59147" y="674"/>
                  </a:cubicBezTo>
                  <a:cubicBezTo>
                    <a:pt x="59062" y="656"/>
                    <a:pt x="58961" y="623"/>
                    <a:pt x="58878" y="607"/>
                  </a:cubicBezTo>
                  <a:cubicBezTo>
                    <a:pt x="58743" y="573"/>
                    <a:pt x="58591" y="539"/>
                    <a:pt x="58456" y="506"/>
                  </a:cubicBezTo>
                  <a:cubicBezTo>
                    <a:pt x="58053" y="405"/>
                    <a:pt x="57649" y="320"/>
                    <a:pt x="57262" y="253"/>
                  </a:cubicBezTo>
                  <a:cubicBezTo>
                    <a:pt x="57195" y="236"/>
                    <a:pt x="57128" y="236"/>
                    <a:pt x="57043" y="219"/>
                  </a:cubicBezTo>
                  <a:cubicBezTo>
                    <a:pt x="56976" y="203"/>
                    <a:pt x="56892" y="185"/>
                    <a:pt x="56807" y="169"/>
                  </a:cubicBezTo>
                  <a:lnTo>
                    <a:pt x="56706" y="169"/>
                  </a:lnTo>
                  <a:cubicBezTo>
                    <a:pt x="56589" y="135"/>
                    <a:pt x="56455" y="118"/>
                    <a:pt x="56320" y="102"/>
                  </a:cubicBezTo>
                  <a:lnTo>
                    <a:pt x="56286" y="102"/>
                  </a:lnTo>
                  <a:cubicBezTo>
                    <a:pt x="55950" y="68"/>
                    <a:pt x="55629" y="34"/>
                    <a:pt x="55327" y="17"/>
                  </a:cubicBezTo>
                  <a:lnTo>
                    <a:pt x="55125" y="17"/>
                  </a:lnTo>
                  <a:cubicBezTo>
                    <a:pt x="55008" y="1"/>
                    <a:pt x="54907" y="1"/>
                    <a:pt x="547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76"/>
            <p:cNvSpPr/>
            <p:nvPr/>
          </p:nvSpPr>
          <p:spPr>
            <a:xfrm>
              <a:off x="3924816" y="2758875"/>
              <a:ext cx="1202504" cy="317882"/>
            </a:xfrm>
            <a:custGeom>
              <a:avLst/>
              <a:gdLst/>
              <a:ahLst/>
              <a:cxnLst/>
              <a:rect l="l" t="t" r="r" b="b"/>
              <a:pathLst>
                <a:path w="43851" h="11592" extrusionOk="0">
                  <a:moveTo>
                    <a:pt x="20966" y="1"/>
                  </a:moveTo>
                  <a:cubicBezTo>
                    <a:pt x="20883" y="1"/>
                    <a:pt x="20798" y="1"/>
                    <a:pt x="20697" y="17"/>
                  </a:cubicBezTo>
                  <a:cubicBezTo>
                    <a:pt x="16692" y="135"/>
                    <a:pt x="10231" y="2929"/>
                    <a:pt x="2928" y="6933"/>
                  </a:cubicBezTo>
                  <a:cubicBezTo>
                    <a:pt x="1969" y="7472"/>
                    <a:pt x="993" y="8010"/>
                    <a:pt x="0" y="8582"/>
                  </a:cubicBezTo>
                  <a:cubicBezTo>
                    <a:pt x="1924" y="10420"/>
                    <a:pt x="4210" y="11591"/>
                    <a:pt x="7195" y="11591"/>
                  </a:cubicBezTo>
                  <a:cubicBezTo>
                    <a:pt x="8857" y="11591"/>
                    <a:pt x="10735" y="11228"/>
                    <a:pt x="12889" y="10416"/>
                  </a:cubicBezTo>
                  <a:cubicBezTo>
                    <a:pt x="15824" y="9310"/>
                    <a:pt x="18371" y="8923"/>
                    <a:pt x="20746" y="8923"/>
                  </a:cubicBezTo>
                  <a:cubicBezTo>
                    <a:pt x="23071" y="8923"/>
                    <a:pt x="25231" y="9294"/>
                    <a:pt x="27428" y="9727"/>
                  </a:cubicBezTo>
                  <a:cubicBezTo>
                    <a:pt x="29279" y="10079"/>
                    <a:pt x="31147" y="10483"/>
                    <a:pt x="33166" y="10770"/>
                  </a:cubicBezTo>
                  <a:cubicBezTo>
                    <a:pt x="34026" y="10884"/>
                    <a:pt x="34863" y="10937"/>
                    <a:pt x="35670" y="10937"/>
                  </a:cubicBezTo>
                  <a:cubicBezTo>
                    <a:pt x="39139" y="10937"/>
                    <a:pt x="42048" y="9954"/>
                    <a:pt x="43851" y="8616"/>
                  </a:cubicBezTo>
                  <a:cubicBezTo>
                    <a:pt x="43009" y="8179"/>
                    <a:pt x="42168" y="7741"/>
                    <a:pt x="41344" y="7320"/>
                  </a:cubicBezTo>
                  <a:cubicBezTo>
                    <a:pt x="32812" y="3012"/>
                    <a:pt x="25307" y="1"/>
                    <a:pt x="20966" y="1"/>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96" name="Google Shape;1696;p76"/>
          <p:cNvSpPr txBox="1">
            <a:spLocks noGrp="1"/>
          </p:cNvSpPr>
          <p:nvPr>
            <p:ph type="title"/>
          </p:nvPr>
        </p:nvSpPr>
        <p:spPr>
          <a:xfrm>
            <a:off x="2556750" y="1275750"/>
            <a:ext cx="4030500" cy="713400"/>
          </a:xfrm>
          <a:prstGeom prst="rect">
            <a:avLst/>
          </a:prstGeom>
        </p:spPr>
        <p:txBody>
          <a:bodyPr spcFirstLastPara="1" wrap="square" lIns="91425" tIns="91425" rIns="91425" bIns="91425" anchor="t" anchorCtr="0">
            <a:noAutofit/>
          </a:bodyPr>
          <a:lstStyle/>
          <a:p>
            <a:pPr lvl="0"/>
            <a:r>
              <a:rPr lang="en-US" dirty="0"/>
              <a:t>Adaptations</a:t>
            </a:r>
            <a:endParaRPr dirty="0"/>
          </a:p>
        </p:txBody>
      </p:sp>
      <p:sp>
        <p:nvSpPr>
          <p:cNvPr id="1697" name="Google Shape;1697;p76"/>
          <p:cNvSpPr txBox="1">
            <a:spLocks noGrp="1"/>
          </p:cNvSpPr>
          <p:nvPr>
            <p:ph type="title" idx="2"/>
          </p:nvPr>
        </p:nvSpPr>
        <p:spPr>
          <a:xfrm>
            <a:off x="3989100" y="499025"/>
            <a:ext cx="1165800" cy="713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03</a:t>
            </a:r>
            <a:endParaRPr/>
          </a:p>
        </p:txBody>
      </p:sp>
      <p:sp>
        <p:nvSpPr>
          <p:cNvPr id="1699" name="Google Shape;1699;p76"/>
          <p:cNvSpPr/>
          <p:nvPr/>
        </p:nvSpPr>
        <p:spPr>
          <a:xfrm>
            <a:off x="0" y="3539675"/>
            <a:ext cx="9144000" cy="10644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0" name="Google Shape;1700;p76"/>
          <p:cNvGrpSpPr/>
          <p:nvPr/>
        </p:nvGrpSpPr>
        <p:grpSpPr>
          <a:xfrm>
            <a:off x="2427165" y="3091171"/>
            <a:ext cx="958293" cy="1041009"/>
            <a:chOff x="2427165" y="3091171"/>
            <a:chExt cx="958293" cy="1041009"/>
          </a:xfrm>
        </p:grpSpPr>
        <p:sp>
          <p:nvSpPr>
            <p:cNvPr id="1701" name="Google Shape;1701;p76"/>
            <p:cNvSpPr/>
            <p:nvPr/>
          </p:nvSpPr>
          <p:spPr>
            <a:xfrm>
              <a:off x="2770220" y="3407323"/>
              <a:ext cx="149322" cy="724856"/>
            </a:xfrm>
            <a:custGeom>
              <a:avLst/>
              <a:gdLst/>
              <a:ahLst/>
              <a:cxnLst/>
              <a:rect l="l" t="t" r="r" b="b"/>
              <a:pathLst>
                <a:path w="5134" h="24922" extrusionOk="0">
                  <a:moveTo>
                    <a:pt x="3131" y="1"/>
                  </a:moveTo>
                  <a:lnTo>
                    <a:pt x="3131" y="7725"/>
                  </a:lnTo>
                  <a:cubicBezTo>
                    <a:pt x="3131" y="9794"/>
                    <a:pt x="1" y="10316"/>
                    <a:pt x="1" y="12924"/>
                  </a:cubicBezTo>
                  <a:lnTo>
                    <a:pt x="1" y="21624"/>
                  </a:lnTo>
                  <a:lnTo>
                    <a:pt x="1" y="21775"/>
                  </a:lnTo>
                  <a:cubicBezTo>
                    <a:pt x="86" y="23206"/>
                    <a:pt x="1044" y="22701"/>
                    <a:pt x="1044" y="23643"/>
                  </a:cubicBezTo>
                  <a:cubicBezTo>
                    <a:pt x="1044" y="24619"/>
                    <a:pt x="1" y="24922"/>
                    <a:pt x="1" y="24922"/>
                  </a:cubicBezTo>
                  <a:lnTo>
                    <a:pt x="4746" y="24922"/>
                  </a:lnTo>
                  <a:lnTo>
                    <a:pt x="3400" y="24433"/>
                  </a:lnTo>
                  <a:lnTo>
                    <a:pt x="3400" y="23374"/>
                  </a:lnTo>
                  <a:cubicBezTo>
                    <a:pt x="3400" y="21775"/>
                    <a:pt x="1869" y="22566"/>
                    <a:pt x="1836" y="20076"/>
                  </a:cubicBezTo>
                  <a:lnTo>
                    <a:pt x="1836" y="13597"/>
                  </a:lnTo>
                  <a:cubicBezTo>
                    <a:pt x="1836" y="12352"/>
                    <a:pt x="5134" y="10905"/>
                    <a:pt x="5134" y="7506"/>
                  </a:cubicBezTo>
                  <a:lnTo>
                    <a:pt x="513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76"/>
            <p:cNvSpPr/>
            <p:nvPr/>
          </p:nvSpPr>
          <p:spPr>
            <a:xfrm>
              <a:off x="2890631" y="3414187"/>
              <a:ext cx="177186" cy="145861"/>
            </a:xfrm>
            <a:custGeom>
              <a:avLst/>
              <a:gdLst/>
              <a:ahLst/>
              <a:cxnLst/>
              <a:rect l="l" t="t" r="r" b="b"/>
              <a:pathLst>
                <a:path w="6092" h="5015" extrusionOk="0">
                  <a:moveTo>
                    <a:pt x="5133" y="0"/>
                  </a:moveTo>
                  <a:cubicBezTo>
                    <a:pt x="5066" y="0"/>
                    <a:pt x="5014" y="18"/>
                    <a:pt x="4965" y="34"/>
                  </a:cubicBezTo>
                  <a:cubicBezTo>
                    <a:pt x="4662" y="186"/>
                    <a:pt x="4476" y="691"/>
                    <a:pt x="4476" y="691"/>
                  </a:cubicBezTo>
                  <a:cubicBezTo>
                    <a:pt x="4308" y="2996"/>
                    <a:pt x="1346" y="4577"/>
                    <a:pt x="0" y="4712"/>
                  </a:cubicBezTo>
                  <a:lnTo>
                    <a:pt x="337" y="5015"/>
                  </a:lnTo>
                  <a:cubicBezTo>
                    <a:pt x="337" y="5015"/>
                    <a:pt x="556" y="5015"/>
                    <a:pt x="926" y="4965"/>
                  </a:cubicBezTo>
                  <a:cubicBezTo>
                    <a:pt x="1633" y="4846"/>
                    <a:pt x="2894" y="4544"/>
                    <a:pt x="4005" y="3652"/>
                  </a:cubicBezTo>
                  <a:cubicBezTo>
                    <a:pt x="5654" y="2322"/>
                    <a:pt x="6091" y="337"/>
                    <a:pt x="6091" y="337"/>
                  </a:cubicBezTo>
                  <a:cubicBezTo>
                    <a:pt x="6091" y="337"/>
                    <a:pt x="5519" y="0"/>
                    <a:pt x="51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76"/>
            <p:cNvSpPr/>
            <p:nvPr/>
          </p:nvSpPr>
          <p:spPr>
            <a:xfrm>
              <a:off x="2687997" y="3361340"/>
              <a:ext cx="192397" cy="146036"/>
            </a:xfrm>
            <a:custGeom>
              <a:avLst/>
              <a:gdLst/>
              <a:ahLst/>
              <a:cxnLst/>
              <a:rect l="l" t="t" r="r" b="b"/>
              <a:pathLst>
                <a:path w="6615" h="5021" extrusionOk="0">
                  <a:moveTo>
                    <a:pt x="1" y="0"/>
                  </a:moveTo>
                  <a:cubicBezTo>
                    <a:pt x="1" y="0"/>
                    <a:pt x="1616" y="3450"/>
                    <a:pt x="3485" y="4409"/>
                  </a:cubicBezTo>
                  <a:cubicBezTo>
                    <a:pt x="4416" y="4897"/>
                    <a:pt x="5192" y="5021"/>
                    <a:pt x="5742" y="5021"/>
                  </a:cubicBezTo>
                  <a:cubicBezTo>
                    <a:pt x="5818" y="5021"/>
                    <a:pt x="5890" y="5019"/>
                    <a:pt x="5958" y="5014"/>
                  </a:cubicBezTo>
                  <a:cubicBezTo>
                    <a:pt x="6379" y="4981"/>
                    <a:pt x="6614" y="4897"/>
                    <a:pt x="6614" y="4897"/>
                  </a:cubicBezTo>
                  <a:lnTo>
                    <a:pt x="6614" y="4409"/>
                  </a:lnTo>
                  <a:cubicBezTo>
                    <a:pt x="6614" y="4409"/>
                    <a:pt x="6516" y="4537"/>
                    <a:pt x="6190" y="4537"/>
                  </a:cubicBezTo>
                  <a:cubicBezTo>
                    <a:pt x="6090" y="4537"/>
                    <a:pt x="5969" y="4525"/>
                    <a:pt x="5823" y="4493"/>
                  </a:cubicBezTo>
                  <a:cubicBezTo>
                    <a:pt x="5437" y="4409"/>
                    <a:pt x="4847" y="4173"/>
                    <a:pt x="4006" y="3668"/>
                  </a:cubicBezTo>
                  <a:cubicBezTo>
                    <a:pt x="1836" y="2340"/>
                    <a:pt x="2172" y="0"/>
                    <a:pt x="21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76"/>
            <p:cNvSpPr/>
            <p:nvPr/>
          </p:nvSpPr>
          <p:spPr>
            <a:xfrm>
              <a:off x="2427165" y="3091171"/>
              <a:ext cx="958293" cy="347042"/>
            </a:xfrm>
            <a:custGeom>
              <a:avLst/>
              <a:gdLst/>
              <a:ahLst/>
              <a:cxnLst/>
              <a:rect l="l" t="t" r="r" b="b"/>
              <a:pathLst>
                <a:path w="32948" h="11932" extrusionOk="0">
                  <a:moveTo>
                    <a:pt x="4392" y="1"/>
                  </a:moveTo>
                  <a:cubicBezTo>
                    <a:pt x="2794" y="1"/>
                    <a:pt x="421" y="808"/>
                    <a:pt x="51" y="4005"/>
                  </a:cubicBezTo>
                  <a:cubicBezTo>
                    <a:pt x="17" y="4275"/>
                    <a:pt x="1" y="4561"/>
                    <a:pt x="1" y="4880"/>
                  </a:cubicBezTo>
                  <a:cubicBezTo>
                    <a:pt x="1" y="8061"/>
                    <a:pt x="2525" y="8667"/>
                    <a:pt x="2525" y="8667"/>
                  </a:cubicBezTo>
                  <a:cubicBezTo>
                    <a:pt x="2525" y="8667"/>
                    <a:pt x="2676" y="11106"/>
                    <a:pt x="6395" y="11106"/>
                  </a:cubicBezTo>
                  <a:cubicBezTo>
                    <a:pt x="10131" y="11106"/>
                    <a:pt x="10534" y="10130"/>
                    <a:pt x="10534" y="10130"/>
                  </a:cubicBezTo>
                  <a:cubicBezTo>
                    <a:pt x="10534" y="10130"/>
                    <a:pt x="11493" y="11932"/>
                    <a:pt x="14926" y="11932"/>
                  </a:cubicBezTo>
                  <a:lnTo>
                    <a:pt x="21623" y="11932"/>
                  </a:lnTo>
                  <a:cubicBezTo>
                    <a:pt x="23103" y="11932"/>
                    <a:pt x="24248" y="11308"/>
                    <a:pt x="24248" y="11308"/>
                  </a:cubicBezTo>
                  <a:lnTo>
                    <a:pt x="31079" y="11308"/>
                  </a:lnTo>
                  <a:cubicBezTo>
                    <a:pt x="32122" y="11308"/>
                    <a:pt x="32948" y="10736"/>
                    <a:pt x="32863" y="9289"/>
                  </a:cubicBezTo>
                  <a:cubicBezTo>
                    <a:pt x="32779" y="7826"/>
                    <a:pt x="31299" y="7438"/>
                    <a:pt x="31299" y="7438"/>
                  </a:cubicBezTo>
                  <a:cubicBezTo>
                    <a:pt x="31299" y="7438"/>
                    <a:pt x="30675" y="4578"/>
                    <a:pt x="28925" y="4393"/>
                  </a:cubicBezTo>
                  <a:lnTo>
                    <a:pt x="24719" y="4393"/>
                  </a:lnTo>
                  <a:cubicBezTo>
                    <a:pt x="24719" y="4393"/>
                    <a:pt x="24416" y="2105"/>
                    <a:pt x="22464" y="2105"/>
                  </a:cubicBezTo>
                  <a:lnTo>
                    <a:pt x="18106" y="2105"/>
                  </a:lnTo>
                  <a:cubicBezTo>
                    <a:pt x="18106" y="2105"/>
                    <a:pt x="18190" y="1"/>
                    <a:pt x="143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5" name="Google Shape;1705;p76"/>
          <p:cNvGrpSpPr/>
          <p:nvPr/>
        </p:nvGrpSpPr>
        <p:grpSpPr>
          <a:xfrm>
            <a:off x="501375" y="2643875"/>
            <a:ext cx="1990425" cy="1427635"/>
            <a:chOff x="501375" y="2643875"/>
            <a:chExt cx="1990425" cy="1427635"/>
          </a:xfrm>
        </p:grpSpPr>
        <p:sp>
          <p:nvSpPr>
            <p:cNvPr id="1706" name="Google Shape;1706;p76"/>
            <p:cNvSpPr/>
            <p:nvPr/>
          </p:nvSpPr>
          <p:spPr>
            <a:xfrm>
              <a:off x="1006926" y="3031459"/>
              <a:ext cx="925019" cy="1040051"/>
            </a:xfrm>
            <a:custGeom>
              <a:avLst/>
              <a:gdLst/>
              <a:ahLst/>
              <a:cxnLst/>
              <a:rect l="l" t="t" r="r" b="b"/>
              <a:pathLst>
                <a:path w="31804" h="35759" extrusionOk="0">
                  <a:moveTo>
                    <a:pt x="3483" y="1"/>
                  </a:moveTo>
                  <a:lnTo>
                    <a:pt x="1" y="1364"/>
                  </a:lnTo>
                  <a:cubicBezTo>
                    <a:pt x="203" y="2542"/>
                    <a:pt x="623" y="3451"/>
                    <a:pt x="1161" y="4174"/>
                  </a:cubicBezTo>
                  <a:cubicBezTo>
                    <a:pt x="1683" y="4898"/>
                    <a:pt x="2323" y="5437"/>
                    <a:pt x="2996" y="5857"/>
                  </a:cubicBezTo>
                  <a:cubicBezTo>
                    <a:pt x="3382" y="6092"/>
                    <a:pt x="3786" y="6312"/>
                    <a:pt x="4174" y="6496"/>
                  </a:cubicBezTo>
                  <a:cubicBezTo>
                    <a:pt x="4224" y="6513"/>
                    <a:pt x="4291" y="6547"/>
                    <a:pt x="4342" y="6563"/>
                  </a:cubicBezTo>
                  <a:cubicBezTo>
                    <a:pt x="6092" y="7371"/>
                    <a:pt x="7270" y="8246"/>
                    <a:pt x="7674" y="10265"/>
                  </a:cubicBezTo>
                  <a:cubicBezTo>
                    <a:pt x="7707" y="10451"/>
                    <a:pt x="7757" y="10635"/>
                    <a:pt x="7842" y="10821"/>
                  </a:cubicBezTo>
                  <a:cubicBezTo>
                    <a:pt x="8078" y="11308"/>
                    <a:pt x="8448" y="11797"/>
                    <a:pt x="8919" y="12268"/>
                  </a:cubicBezTo>
                  <a:cubicBezTo>
                    <a:pt x="9541" y="12890"/>
                    <a:pt x="10332" y="13462"/>
                    <a:pt x="11122" y="13985"/>
                  </a:cubicBezTo>
                  <a:cubicBezTo>
                    <a:pt x="11863" y="14489"/>
                    <a:pt x="12637" y="14927"/>
                    <a:pt x="13276" y="15297"/>
                  </a:cubicBezTo>
                  <a:cubicBezTo>
                    <a:pt x="15329" y="16509"/>
                    <a:pt x="18174" y="19302"/>
                    <a:pt x="19132" y="23154"/>
                  </a:cubicBezTo>
                  <a:cubicBezTo>
                    <a:pt x="19755" y="25678"/>
                    <a:pt x="20125" y="28876"/>
                    <a:pt x="20159" y="31215"/>
                  </a:cubicBezTo>
                  <a:cubicBezTo>
                    <a:pt x="20193" y="32443"/>
                    <a:pt x="20108" y="33436"/>
                    <a:pt x="19924" y="33957"/>
                  </a:cubicBezTo>
                  <a:cubicBezTo>
                    <a:pt x="19654" y="34698"/>
                    <a:pt x="19049" y="35321"/>
                    <a:pt x="18510" y="35758"/>
                  </a:cubicBezTo>
                  <a:lnTo>
                    <a:pt x="28420" y="35758"/>
                  </a:lnTo>
                  <a:cubicBezTo>
                    <a:pt x="27377" y="35287"/>
                    <a:pt x="26048" y="34327"/>
                    <a:pt x="25678" y="32528"/>
                  </a:cubicBezTo>
                  <a:cubicBezTo>
                    <a:pt x="25055" y="29398"/>
                    <a:pt x="23154" y="21876"/>
                    <a:pt x="24348" y="19789"/>
                  </a:cubicBezTo>
                  <a:cubicBezTo>
                    <a:pt x="25526" y="17703"/>
                    <a:pt x="26957" y="17787"/>
                    <a:pt x="27193" y="14977"/>
                  </a:cubicBezTo>
                  <a:cubicBezTo>
                    <a:pt x="27428" y="12183"/>
                    <a:pt x="26553" y="9374"/>
                    <a:pt x="27983" y="8582"/>
                  </a:cubicBezTo>
                  <a:cubicBezTo>
                    <a:pt x="28741" y="8145"/>
                    <a:pt x="29616" y="7741"/>
                    <a:pt x="30305" y="7102"/>
                  </a:cubicBezTo>
                  <a:cubicBezTo>
                    <a:pt x="30507" y="6917"/>
                    <a:pt x="30675" y="6732"/>
                    <a:pt x="30843" y="6513"/>
                  </a:cubicBezTo>
                  <a:cubicBezTo>
                    <a:pt x="31180" y="6042"/>
                    <a:pt x="31433" y="5470"/>
                    <a:pt x="31534" y="4730"/>
                  </a:cubicBezTo>
                  <a:cubicBezTo>
                    <a:pt x="31803" y="2794"/>
                    <a:pt x="31617" y="1533"/>
                    <a:pt x="31550" y="1163"/>
                  </a:cubicBezTo>
                  <a:cubicBezTo>
                    <a:pt x="31550" y="1078"/>
                    <a:pt x="31534" y="1044"/>
                    <a:pt x="31534" y="1044"/>
                  </a:cubicBezTo>
                  <a:lnTo>
                    <a:pt x="29952" y="1044"/>
                  </a:lnTo>
                  <a:cubicBezTo>
                    <a:pt x="29952" y="1044"/>
                    <a:pt x="30473" y="2677"/>
                    <a:pt x="30020" y="4124"/>
                  </a:cubicBezTo>
                  <a:cubicBezTo>
                    <a:pt x="29919" y="4427"/>
                    <a:pt x="29784" y="4712"/>
                    <a:pt x="29582" y="4982"/>
                  </a:cubicBezTo>
                  <a:cubicBezTo>
                    <a:pt x="29497" y="5083"/>
                    <a:pt x="29414" y="5201"/>
                    <a:pt x="29329" y="5284"/>
                  </a:cubicBezTo>
                  <a:lnTo>
                    <a:pt x="29044" y="5571"/>
                  </a:lnTo>
                  <a:cubicBezTo>
                    <a:pt x="28925" y="5688"/>
                    <a:pt x="28791" y="5807"/>
                    <a:pt x="28673" y="5924"/>
                  </a:cubicBezTo>
                  <a:cubicBezTo>
                    <a:pt x="28303" y="6260"/>
                    <a:pt x="27949" y="6563"/>
                    <a:pt x="27646" y="6816"/>
                  </a:cubicBezTo>
                  <a:cubicBezTo>
                    <a:pt x="26940" y="7388"/>
                    <a:pt x="26468" y="7691"/>
                    <a:pt x="26468" y="7691"/>
                  </a:cubicBezTo>
                  <a:cubicBezTo>
                    <a:pt x="26468" y="7691"/>
                    <a:pt x="26350" y="7812"/>
                    <a:pt x="26184" y="7812"/>
                  </a:cubicBezTo>
                  <a:cubicBezTo>
                    <a:pt x="25944" y="7812"/>
                    <a:pt x="25604" y="7560"/>
                    <a:pt x="25375" y="6328"/>
                  </a:cubicBezTo>
                  <a:cubicBezTo>
                    <a:pt x="24972" y="4241"/>
                    <a:pt x="26318" y="2256"/>
                    <a:pt x="26318" y="2256"/>
                  </a:cubicBezTo>
                  <a:lnTo>
                    <a:pt x="24972" y="1448"/>
                  </a:lnTo>
                  <a:cubicBezTo>
                    <a:pt x="24972" y="1448"/>
                    <a:pt x="23861" y="3215"/>
                    <a:pt x="24029" y="5284"/>
                  </a:cubicBezTo>
                  <a:cubicBezTo>
                    <a:pt x="24180" y="7371"/>
                    <a:pt x="25443" y="8970"/>
                    <a:pt x="25443" y="8970"/>
                  </a:cubicBezTo>
                  <a:cubicBezTo>
                    <a:pt x="25443" y="8970"/>
                    <a:pt x="25914" y="10467"/>
                    <a:pt x="26048" y="12150"/>
                  </a:cubicBezTo>
                  <a:cubicBezTo>
                    <a:pt x="26149" y="13278"/>
                    <a:pt x="26098" y="14489"/>
                    <a:pt x="25678" y="15380"/>
                  </a:cubicBezTo>
                  <a:cubicBezTo>
                    <a:pt x="24651" y="17619"/>
                    <a:pt x="22279" y="18510"/>
                    <a:pt x="22279" y="18510"/>
                  </a:cubicBezTo>
                  <a:lnTo>
                    <a:pt x="22228" y="18409"/>
                  </a:lnTo>
                  <a:cubicBezTo>
                    <a:pt x="21943" y="17871"/>
                    <a:pt x="20444" y="15179"/>
                    <a:pt x="18813" y="14102"/>
                  </a:cubicBezTo>
                  <a:cubicBezTo>
                    <a:pt x="16996" y="12908"/>
                    <a:pt x="12805" y="10821"/>
                    <a:pt x="12401" y="10417"/>
                  </a:cubicBezTo>
                  <a:cubicBezTo>
                    <a:pt x="12251" y="10265"/>
                    <a:pt x="12318" y="10063"/>
                    <a:pt x="12469" y="9727"/>
                  </a:cubicBezTo>
                  <a:cubicBezTo>
                    <a:pt x="12587" y="9475"/>
                    <a:pt x="12755" y="9155"/>
                    <a:pt x="12940" y="8735"/>
                  </a:cubicBezTo>
                  <a:cubicBezTo>
                    <a:pt x="13159" y="8230"/>
                    <a:pt x="13411" y="7573"/>
                    <a:pt x="13597" y="6732"/>
                  </a:cubicBezTo>
                  <a:cubicBezTo>
                    <a:pt x="13597" y="6698"/>
                    <a:pt x="13613" y="6664"/>
                    <a:pt x="13613" y="6631"/>
                  </a:cubicBezTo>
                  <a:cubicBezTo>
                    <a:pt x="13714" y="6159"/>
                    <a:pt x="13781" y="5655"/>
                    <a:pt x="13848" y="5100"/>
                  </a:cubicBezTo>
                  <a:cubicBezTo>
                    <a:pt x="13866" y="4831"/>
                    <a:pt x="13900" y="4544"/>
                    <a:pt x="13916" y="4275"/>
                  </a:cubicBezTo>
                  <a:cubicBezTo>
                    <a:pt x="13949" y="3821"/>
                    <a:pt x="13967" y="3366"/>
                    <a:pt x="13983" y="2929"/>
                  </a:cubicBezTo>
                  <a:cubicBezTo>
                    <a:pt x="14001" y="2491"/>
                    <a:pt x="14001" y="2071"/>
                    <a:pt x="14017" y="1701"/>
                  </a:cubicBezTo>
                  <a:cubicBezTo>
                    <a:pt x="14017" y="708"/>
                    <a:pt x="13983" y="1"/>
                    <a:pt x="13983" y="1"/>
                  </a:cubicBezTo>
                  <a:lnTo>
                    <a:pt x="12722" y="1"/>
                  </a:lnTo>
                  <a:cubicBezTo>
                    <a:pt x="12722" y="1"/>
                    <a:pt x="12805" y="741"/>
                    <a:pt x="12805" y="1751"/>
                  </a:cubicBezTo>
                  <a:cubicBezTo>
                    <a:pt x="12823" y="1986"/>
                    <a:pt x="12805" y="2239"/>
                    <a:pt x="12805" y="2509"/>
                  </a:cubicBezTo>
                  <a:cubicBezTo>
                    <a:pt x="12805" y="2861"/>
                    <a:pt x="12789" y="3215"/>
                    <a:pt x="12755" y="3568"/>
                  </a:cubicBezTo>
                  <a:cubicBezTo>
                    <a:pt x="12722" y="3956"/>
                    <a:pt x="12671" y="4342"/>
                    <a:pt x="12587" y="4712"/>
                  </a:cubicBezTo>
                  <a:cubicBezTo>
                    <a:pt x="12570" y="4881"/>
                    <a:pt x="12536" y="5049"/>
                    <a:pt x="12486" y="5217"/>
                  </a:cubicBezTo>
                  <a:cubicBezTo>
                    <a:pt x="12385" y="5587"/>
                    <a:pt x="12267" y="5957"/>
                    <a:pt x="12132" y="6312"/>
                  </a:cubicBezTo>
                  <a:cubicBezTo>
                    <a:pt x="12015" y="6631"/>
                    <a:pt x="11880" y="6933"/>
                    <a:pt x="11728" y="7220"/>
                  </a:cubicBezTo>
                  <a:cubicBezTo>
                    <a:pt x="11174" y="8364"/>
                    <a:pt x="10584" y="9138"/>
                    <a:pt x="10584" y="9138"/>
                  </a:cubicBezTo>
                  <a:lnTo>
                    <a:pt x="10584" y="8919"/>
                  </a:lnTo>
                  <a:cubicBezTo>
                    <a:pt x="10534" y="8331"/>
                    <a:pt x="10247" y="6547"/>
                    <a:pt x="8699" y="5688"/>
                  </a:cubicBezTo>
                  <a:cubicBezTo>
                    <a:pt x="6799" y="4645"/>
                    <a:pt x="5132" y="4813"/>
                    <a:pt x="4342" y="3602"/>
                  </a:cubicBezTo>
                  <a:cubicBezTo>
                    <a:pt x="3550" y="2408"/>
                    <a:pt x="3483" y="1"/>
                    <a:pt x="348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76"/>
            <p:cNvSpPr/>
            <p:nvPr/>
          </p:nvSpPr>
          <p:spPr>
            <a:xfrm>
              <a:off x="1442500" y="2643875"/>
              <a:ext cx="1049300" cy="519284"/>
            </a:xfrm>
            <a:custGeom>
              <a:avLst/>
              <a:gdLst/>
              <a:ahLst/>
              <a:cxnLst/>
              <a:rect l="l" t="t" r="r" b="b"/>
              <a:pathLst>
                <a:path w="36077" h="17854" extrusionOk="0">
                  <a:moveTo>
                    <a:pt x="9440" y="0"/>
                  </a:moveTo>
                  <a:cubicBezTo>
                    <a:pt x="3702" y="0"/>
                    <a:pt x="1347" y="2743"/>
                    <a:pt x="488" y="5739"/>
                  </a:cubicBezTo>
                  <a:cubicBezTo>
                    <a:pt x="34" y="7336"/>
                    <a:pt x="0" y="8986"/>
                    <a:pt x="118" y="10349"/>
                  </a:cubicBezTo>
                  <a:cubicBezTo>
                    <a:pt x="236" y="12065"/>
                    <a:pt x="589" y="13293"/>
                    <a:pt x="589" y="13293"/>
                  </a:cubicBezTo>
                  <a:cubicBezTo>
                    <a:pt x="589" y="13293"/>
                    <a:pt x="993" y="15936"/>
                    <a:pt x="3988" y="15936"/>
                  </a:cubicBezTo>
                  <a:lnTo>
                    <a:pt x="9440" y="15936"/>
                  </a:lnTo>
                  <a:cubicBezTo>
                    <a:pt x="9440" y="15936"/>
                    <a:pt x="10550" y="17854"/>
                    <a:pt x="12452" y="17854"/>
                  </a:cubicBezTo>
                  <a:lnTo>
                    <a:pt x="21068" y="17854"/>
                  </a:lnTo>
                  <a:cubicBezTo>
                    <a:pt x="25813" y="17854"/>
                    <a:pt x="26199" y="15128"/>
                    <a:pt x="28808" y="15128"/>
                  </a:cubicBezTo>
                  <a:cubicBezTo>
                    <a:pt x="29058" y="15128"/>
                    <a:pt x="29328" y="15131"/>
                    <a:pt x="29610" y="15131"/>
                  </a:cubicBezTo>
                  <a:cubicBezTo>
                    <a:pt x="32268" y="15131"/>
                    <a:pt x="36077" y="14870"/>
                    <a:pt x="36077" y="9440"/>
                  </a:cubicBezTo>
                  <a:cubicBezTo>
                    <a:pt x="36077" y="9019"/>
                    <a:pt x="36043" y="8649"/>
                    <a:pt x="35959" y="8312"/>
                  </a:cubicBezTo>
                  <a:cubicBezTo>
                    <a:pt x="35622" y="6764"/>
                    <a:pt x="34596" y="6058"/>
                    <a:pt x="33300" y="5705"/>
                  </a:cubicBezTo>
                  <a:cubicBezTo>
                    <a:pt x="30843" y="5032"/>
                    <a:pt x="27462" y="5687"/>
                    <a:pt x="26284" y="4476"/>
                  </a:cubicBezTo>
                  <a:cubicBezTo>
                    <a:pt x="24348" y="2524"/>
                    <a:pt x="19015" y="2239"/>
                    <a:pt x="19015" y="2239"/>
                  </a:cubicBezTo>
                  <a:cubicBezTo>
                    <a:pt x="19015" y="2239"/>
                    <a:pt x="16558" y="0"/>
                    <a:pt x="94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76"/>
            <p:cNvSpPr/>
            <p:nvPr/>
          </p:nvSpPr>
          <p:spPr>
            <a:xfrm>
              <a:off x="501375" y="2680086"/>
              <a:ext cx="1231866" cy="446862"/>
            </a:xfrm>
            <a:custGeom>
              <a:avLst/>
              <a:gdLst/>
              <a:ahLst/>
              <a:cxnLst/>
              <a:rect l="l" t="t" r="r" b="b"/>
              <a:pathLst>
                <a:path w="42354" h="15364" extrusionOk="0">
                  <a:moveTo>
                    <a:pt x="34647" y="0"/>
                  </a:moveTo>
                  <a:cubicBezTo>
                    <a:pt x="34512" y="0"/>
                    <a:pt x="34394" y="18"/>
                    <a:pt x="34277" y="18"/>
                  </a:cubicBezTo>
                  <a:cubicBezTo>
                    <a:pt x="29581" y="236"/>
                    <a:pt x="28605" y="2071"/>
                    <a:pt x="28605" y="2071"/>
                  </a:cubicBezTo>
                  <a:lnTo>
                    <a:pt x="18258" y="2071"/>
                  </a:lnTo>
                  <a:cubicBezTo>
                    <a:pt x="13513" y="2071"/>
                    <a:pt x="12638" y="3518"/>
                    <a:pt x="12638" y="3518"/>
                  </a:cubicBezTo>
                  <a:cubicBezTo>
                    <a:pt x="12638" y="3518"/>
                    <a:pt x="10820" y="3285"/>
                    <a:pt x="8563" y="3285"/>
                  </a:cubicBezTo>
                  <a:cubicBezTo>
                    <a:pt x="4961" y="3285"/>
                    <a:pt x="238" y="3877"/>
                    <a:pt x="0" y="6950"/>
                  </a:cubicBezTo>
                  <a:lnTo>
                    <a:pt x="0" y="7135"/>
                  </a:lnTo>
                  <a:lnTo>
                    <a:pt x="0" y="7186"/>
                  </a:lnTo>
                  <a:cubicBezTo>
                    <a:pt x="0" y="12486"/>
                    <a:pt x="2288" y="12974"/>
                    <a:pt x="5772" y="12974"/>
                  </a:cubicBezTo>
                  <a:cubicBezTo>
                    <a:pt x="9239" y="12974"/>
                    <a:pt x="9086" y="14337"/>
                    <a:pt x="12250" y="14337"/>
                  </a:cubicBezTo>
                  <a:cubicBezTo>
                    <a:pt x="15413" y="14337"/>
                    <a:pt x="14926" y="15364"/>
                    <a:pt x="21336" y="15364"/>
                  </a:cubicBezTo>
                  <a:cubicBezTo>
                    <a:pt x="27259" y="15364"/>
                    <a:pt x="29397" y="13849"/>
                    <a:pt x="29397" y="13849"/>
                  </a:cubicBezTo>
                  <a:lnTo>
                    <a:pt x="36110" y="13849"/>
                  </a:lnTo>
                  <a:cubicBezTo>
                    <a:pt x="40149" y="13849"/>
                    <a:pt x="42354" y="12167"/>
                    <a:pt x="42354" y="8010"/>
                  </a:cubicBezTo>
                  <a:cubicBezTo>
                    <a:pt x="42354" y="3837"/>
                    <a:pt x="40772" y="0"/>
                    <a:pt x="3523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09" name="Google Shape;1709;p76"/>
          <p:cNvGrpSpPr/>
          <p:nvPr/>
        </p:nvGrpSpPr>
        <p:grpSpPr>
          <a:xfrm flipH="1">
            <a:off x="7523560" y="2969804"/>
            <a:ext cx="714120" cy="775760"/>
            <a:chOff x="2427165" y="3091171"/>
            <a:chExt cx="958293" cy="1041009"/>
          </a:xfrm>
        </p:grpSpPr>
        <p:sp>
          <p:nvSpPr>
            <p:cNvPr id="1710" name="Google Shape;1710;p76"/>
            <p:cNvSpPr/>
            <p:nvPr/>
          </p:nvSpPr>
          <p:spPr>
            <a:xfrm>
              <a:off x="2770220" y="3407323"/>
              <a:ext cx="149322" cy="724856"/>
            </a:xfrm>
            <a:custGeom>
              <a:avLst/>
              <a:gdLst/>
              <a:ahLst/>
              <a:cxnLst/>
              <a:rect l="l" t="t" r="r" b="b"/>
              <a:pathLst>
                <a:path w="5134" h="24922" extrusionOk="0">
                  <a:moveTo>
                    <a:pt x="3131" y="1"/>
                  </a:moveTo>
                  <a:lnTo>
                    <a:pt x="3131" y="7725"/>
                  </a:lnTo>
                  <a:cubicBezTo>
                    <a:pt x="3131" y="9794"/>
                    <a:pt x="1" y="10316"/>
                    <a:pt x="1" y="12924"/>
                  </a:cubicBezTo>
                  <a:lnTo>
                    <a:pt x="1" y="21624"/>
                  </a:lnTo>
                  <a:lnTo>
                    <a:pt x="1" y="21775"/>
                  </a:lnTo>
                  <a:cubicBezTo>
                    <a:pt x="86" y="23206"/>
                    <a:pt x="1044" y="22701"/>
                    <a:pt x="1044" y="23643"/>
                  </a:cubicBezTo>
                  <a:cubicBezTo>
                    <a:pt x="1044" y="24619"/>
                    <a:pt x="1" y="24922"/>
                    <a:pt x="1" y="24922"/>
                  </a:cubicBezTo>
                  <a:lnTo>
                    <a:pt x="4746" y="24922"/>
                  </a:lnTo>
                  <a:lnTo>
                    <a:pt x="3400" y="24433"/>
                  </a:lnTo>
                  <a:lnTo>
                    <a:pt x="3400" y="23374"/>
                  </a:lnTo>
                  <a:cubicBezTo>
                    <a:pt x="3400" y="21775"/>
                    <a:pt x="1869" y="22566"/>
                    <a:pt x="1836" y="20076"/>
                  </a:cubicBezTo>
                  <a:lnTo>
                    <a:pt x="1836" y="13597"/>
                  </a:lnTo>
                  <a:cubicBezTo>
                    <a:pt x="1836" y="12352"/>
                    <a:pt x="5134" y="10905"/>
                    <a:pt x="5134" y="7506"/>
                  </a:cubicBezTo>
                  <a:lnTo>
                    <a:pt x="513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76"/>
            <p:cNvSpPr/>
            <p:nvPr/>
          </p:nvSpPr>
          <p:spPr>
            <a:xfrm>
              <a:off x="2890631" y="3414187"/>
              <a:ext cx="177186" cy="145861"/>
            </a:xfrm>
            <a:custGeom>
              <a:avLst/>
              <a:gdLst/>
              <a:ahLst/>
              <a:cxnLst/>
              <a:rect l="l" t="t" r="r" b="b"/>
              <a:pathLst>
                <a:path w="6092" h="5015" extrusionOk="0">
                  <a:moveTo>
                    <a:pt x="5133" y="0"/>
                  </a:moveTo>
                  <a:cubicBezTo>
                    <a:pt x="5066" y="0"/>
                    <a:pt x="5014" y="18"/>
                    <a:pt x="4965" y="34"/>
                  </a:cubicBezTo>
                  <a:cubicBezTo>
                    <a:pt x="4662" y="186"/>
                    <a:pt x="4476" y="691"/>
                    <a:pt x="4476" y="691"/>
                  </a:cubicBezTo>
                  <a:cubicBezTo>
                    <a:pt x="4308" y="2996"/>
                    <a:pt x="1346" y="4577"/>
                    <a:pt x="0" y="4712"/>
                  </a:cubicBezTo>
                  <a:lnTo>
                    <a:pt x="337" y="5015"/>
                  </a:lnTo>
                  <a:cubicBezTo>
                    <a:pt x="337" y="5015"/>
                    <a:pt x="556" y="5015"/>
                    <a:pt x="926" y="4965"/>
                  </a:cubicBezTo>
                  <a:cubicBezTo>
                    <a:pt x="1633" y="4846"/>
                    <a:pt x="2894" y="4544"/>
                    <a:pt x="4005" y="3652"/>
                  </a:cubicBezTo>
                  <a:cubicBezTo>
                    <a:pt x="5654" y="2322"/>
                    <a:pt x="6091" y="337"/>
                    <a:pt x="6091" y="337"/>
                  </a:cubicBezTo>
                  <a:cubicBezTo>
                    <a:pt x="6091" y="337"/>
                    <a:pt x="5519" y="0"/>
                    <a:pt x="51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76"/>
            <p:cNvSpPr/>
            <p:nvPr/>
          </p:nvSpPr>
          <p:spPr>
            <a:xfrm>
              <a:off x="2687997" y="3361340"/>
              <a:ext cx="192397" cy="146036"/>
            </a:xfrm>
            <a:custGeom>
              <a:avLst/>
              <a:gdLst/>
              <a:ahLst/>
              <a:cxnLst/>
              <a:rect l="l" t="t" r="r" b="b"/>
              <a:pathLst>
                <a:path w="6615" h="5021" extrusionOk="0">
                  <a:moveTo>
                    <a:pt x="1" y="0"/>
                  </a:moveTo>
                  <a:cubicBezTo>
                    <a:pt x="1" y="0"/>
                    <a:pt x="1616" y="3450"/>
                    <a:pt x="3485" y="4409"/>
                  </a:cubicBezTo>
                  <a:cubicBezTo>
                    <a:pt x="4416" y="4897"/>
                    <a:pt x="5192" y="5021"/>
                    <a:pt x="5742" y="5021"/>
                  </a:cubicBezTo>
                  <a:cubicBezTo>
                    <a:pt x="5818" y="5021"/>
                    <a:pt x="5890" y="5019"/>
                    <a:pt x="5958" y="5014"/>
                  </a:cubicBezTo>
                  <a:cubicBezTo>
                    <a:pt x="6379" y="4981"/>
                    <a:pt x="6614" y="4897"/>
                    <a:pt x="6614" y="4897"/>
                  </a:cubicBezTo>
                  <a:lnTo>
                    <a:pt x="6614" y="4409"/>
                  </a:lnTo>
                  <a:cubicBezTo>
                    <a:pt x="6614" y="4409"/>
                    <a:pt x="6516" y="4537"/>
                    <a:pt x="6190" y="4537"/>
                  </a:cubicBezTo>
                  <a:cubicBezTo>
                    <a:pt x="6090" y="4537"/>
                    <a:pt x="5969" y="4525"/>
                    <a:pt x="5823" y="4493"/>
                  </a:cubicBezTo>
                  <a:cubicBezTo>
                    <a:pt x="5437" y="4409"/>
                    <a:pt x="4847" y="4173"/>
                    <a:pt x="4006" y="3668"/>
                  </a:cubicBezTo>
                  <a:cubicBezTo>
                    <a:pt x="1836" y="2340"/>
                    <a:pt x="2172" y="0"/>
                    <a:pt x="21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76"/>
            <p:cNvSpPr/>
            <p:nvPr/>
          </p:nvSpPr>
          <p:spPr>
            <a:xfrm>
              <a:off x="2427165" y="3091171"/>
              <a:ext cx="958293" cy="347042"/>
            </a:xfrm>
            <a:custGeom>
              <a:avLst/>
              <a:gdLst/>
              <a:ahLst/>
              <a:cxnLst/>
              <a:rect l="l" t="t" r="r" b="b"/>
              <a:pathLst>
                <a:path w="32948" h="11932" extrusionOk="0">
                  <a:moveTo>
                    <a:pt x="4392" y="1"/>
                  </a:moveTo>
                  <a:cubicBezTo>
                    <a:pt x="2794" y="1"/>
                    <a:pt x="421" y="808"/>
                    <a:pt x="51" y="4005"/>
                  </a:cubicBezTo>
                  <a:cubicBezTo>
                    <a:pt x="17" y="4275"/>
                    <a:pt x="1" y="4561"/>
                    <a:pt x="1" y="4880"/>
                  </a:cubicBezTo>
                  <a:cubicBezTo>
                    <a:pt x="1" y="8061"/>
                    <a:pt x="2525" y="8667"/>
                    <a:pt x="2525" y="8667"/>
                  </a:cubicBezTo>
                  <a:cubicBezTo>
                    <a:pt x="2525" y="8667"/>
                    <a:pt x="2676" y="11106"/>
                    <a:pt x="6395" y="11106"/>
                  </a:cubicBezTo>
                  <a:cubicBezTo>
                    <a:pt x="10131" y="11106"/>
                    <a:pt x="10534" y="10130"/>
                    <a:pt x="10534" y="10130"/>
                  </a:cubicBezTo>
                  <a:cubicBezTo>
                    <a:pt x="10534" y="10130"/>
                    <a:pt x="11493" y="11932"/>
                    <a:pt x="14926" y="11932"/>
                  </a:cubicBezTo>
                  <a:lnTo>
                    <a:pt x="21623" y="11932"/>
                  </a:lnTo>
                  <a:cubicBezTo>
                    <a:pt x="23103" y="11932"/>
                    <a:pt x="24248" y="11308"/>
                    <a:pt x="24248" y="11308"/>
                  </a:cubicBezTo>
                  <a:lnTo>
                    <a:pt x="31079" y="11308"/>
                  </a:lnTo>
                  <a:cubicBezTo>
                    <a:pt x="32122" y="11308"/>
                    <a:pt x="32948" y="10736"/>
                    <a:pt x="32863" y="9289"/>
                  </a:cubicBezTo>
                  <a:cubicBezTo>
                    <a:pt x="32779" y="7826"/>
                    <a:pt x="31299" y="7438"/>
                    <a:pt x="31299" y="7438"/>
                  </a:cubicBezTo>
                  <a:cubicBezTo>
                    <a:pt x="31299" y="7438"/>
                    <a:pt x="30675" y="4578"/>
                    <a:pt x="28925" y="4393"/>
                  </a:cubicBezTo>
                  <a:lnTo>
                    <a:pt x="24719" y="4393"/>
                  </a:lnTo>
                  <a:cubicBezTo>
                    <a:pt x="24719" y="4393"/>
                    <a:pt x="24416" y="2105"/>
                    <a:pt x="22464" y="2105"/>
                  </a:cubicBezTo>
                  <a:lnTo>
                    <a:pt x="18106" y="2105"/>
                  </a:lnTo>
                  <a:cubicBezTo>
                    <a:pt x="18106" y="2105"/>
                    <a:pt x="18190" y="1"/>
                    <a:pt x="1437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37" name="Google Shape;1737;p76"/>
          <p:cNvSpPr/>
          <p:nvPr/>
        </p:nvSpPr>
        <p:spPr>
          <a:xfrm>
            <a:off x="5597850" y="3674531"/>
            <a:ext cx="295971" cy="195667"/>
          </a:xfrm>
          <a:custGeom>
            <a:avLst/>
            <a:gdLst/>
            <a:ahLst/>
            <a:cxnLst/>
            <a:rect l="l" t="t" r="r" b="b"/>
            <a:pathLst>
              <a:path w="26117" h="17266" extrusionOk="0">
                <a:moveTo>
                  <a:pt x="16121" y="1"/>
                </a:moveTo>
                <a:lnTo>
                  <a:pt x="16121" y="1"/>
                </a:lnTo>
                <a:cubicBezTo>
                  <a:pt x="8044" y="1650"/>
                  <a:pt x="10584" y="12621"/>
                  <a:pt x="10584" y="12621"/>
                </a:cubicBezTo>
                <a:cubicBezTo>
                  <a:pt x="8176" y="10595"/>
                  <a:pt x="5673" y="10063"/>
                  <a:pt x="3706" y="10063"/>
                </a:cubicBezTo>
                <a:cubicBezTo>
                  <a:pt x="1523" y="10063"/>
                  <a:pt x="1" y="10719"/>
                  <a:pt x="1" y="10719"/>
                </a:cubicBezTo>
                <a:cubicBezTo>
                  <a:pt x="68" y="10717"/>
                  <a:pt x="136" y="10716"/>
                  <a:pt x="202" y="10716"/>
                </a:cubicBezTo>
                <a:cubicBezTo>
                  <a:pt x="6138" y="10716"/>
                  <a:pt x="9626" y="17265"/>
                  <a:pt x="9626" y="17265"/>
                </a:cubicBezTo>
                <a:lnTo>
                  <a:pt x="16608" y="17265"/>
                </a:lnTo>
                <a:cubicBezTo>
                  <a:pt x="17797" y="10982"/>
                  <a:pt x="23208" y="10363"/>
                  <a:pt x="25293" y="10363"/>
                </a:cubicBezTo>
                <a:cubicBezTo>
                  <a:pt x="25805" y="10363"/>
                  <a:pt x="26116" y="10400"/>
                  <a:pt x="26116" y="10400"/>
                </a:cubicBezTo>
                <a:cubicBezTo>
                  <a:pt x="23974" y="9152"/>
                  <a:pt x="22169" y="8692"/>
                  <a:pt x="20672" y="8692"/>
                </a:cubicBezTo>
                <a:cubicBezTo>
                  <a:pt x="16480" y="8692"/>
                  <a:pt x="14708" y="12301"/>
                  <a:pt x="14708" y="12301"/>
                </a:cubicBezTo>
                <a:cubicBezTo>
                  <a:pt x="11948" y="5435"/>
                  <a:pt x="16121" y="1"/>
                  <a:pt x="16121" y="1"/>
                </a:cubicBezTo>
                <a:close/>
              </a:path>
            </a:pathLst>
          </a:custGeom>
          <a:solidFill>
            <a:srgbClr val="0090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76"/>
          <p:cNvSpPr/>
          <p:nvPr/>
        </p:nvSpPr>
        <p:spPr>
          <a:xfrm>
            <a:off x="1300950" y="3998750"/>
            <a:ext cx="1126125" cy="251975"/>
          </a:xfrm>
          <a:custGeom>
            <a:avLst/>
            <a:gdLst/>
            <a:ahLst/>
            <a:cxnLst/>
            <a:rect l="l" t="t" r="r" b="b"/>
            <a:pathLst>
              <a:path w="45045" h="10079" extrusionOk="0">
                <a:moveTo>
                  <a:pt x="19082" y="0"/>
                </a:moveTo>
                <a:lnTo>
                  <a:pt x="13663" y="1548"/>
                </a:lnTo>
                <a:lnTo>
                  <a:pt x="7723" y="3112"/>
                </a:lnTo>
                <a:lnTo>
                  <a:pt x="0" y="8178"/>
                </a:lnTo>
                <a:lnTo>
                  <a:pt x="0" y="10079"/>
                </a:lnTo>
                <a:lnTo>
                  <a:pt x="45045" y="10079"/>
                </a:lnTo>
                <a:lnTo>
                  <a:pt x="45045" y="8261"/>
                </a:lnTo>
                <a:lnTo>
                  <a:pt x="29934" y="4140"/>
                </a:lnTo>
                <a:lnTo>
                  <a:pt x="28370" y="2591"/>
                </a:lnTo>
                <a:lnTo>
                  <a:pt x="19082" y="0"/>
                </a:lnTo>
                <a:close/>
              </a:path>
            </a:pathLst>
          </a:custGeom>
          <a:solidFill>
            <a:srgbClr val="9090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76"/>
          <p:cNvSpPr/>
          <p:nvPr/>
        </p:nvSpPr>
        <p:spPr>
          <a:xfrm flipH="1">
            <a:off x="5839675" y="3611200"/>
            <a:ext cx="606306" cy="251975"/>
          </a:xfrm>
          <a:custGeom>
            <a:avLst/>
            <a:gdLst/>
            <a:ahLst/>
            <a:cxnLst/>
            <a:rect l="l" t="t" r="r" b="b"/>
            <a:pathLst>
              <a:path w="45045" h="10079" extrusionOk="0">
                <a:moveTo>
                  <a:pt x="19082" y="0"/>
                </a:moveTo>
                <a:lnTo>
                  <a:pt x="13663" y="1548"/>
                </a:lnTo>
                <a:lnTo>
                  <a:pt x="7723" y="3112"/>
                </a:lnTo>
                <a:lnTo>
                  <a:pt x="0" y="8178"/>
                </a:lnTo>
                <a:lnTo>
                  <a:pt x="0" y="10079"/>
                </a:lnTo>
                <a:lnTo>
                  <a:pt x="45045" y="10079"/>
                </a:lnTo>
                <a:lnTo>
                  <a:pt x="45045" y="8261"/>
                </a:lnTo>
                <a:lnTo>
                  <a:pt x="29934" y="4140"/>
                </a:lnTo>
                <a:lnTo>
                  <a:pt x="28370" y="2591"/>
                </a:lnTo>
                <a:lnTo>
                  <a:pt x="19082" y="0"/>
                </a:lnTo>
                <a:close/>
              </a:path>
            </a:pathLst>
          </a:custGeom>
          <a:solidFill>
            <a:srgbClr val="9090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76"/>
          <p:cNvSpPr/>
          <p:nvPr/>
        </p:nvSpPr>
        <p:spPr>
          <a:xfrm>
            <a:off x="6445975" y="818950"/>
            <a:ext cx="1604609" cy="568715"/>
          </a:xfrm>
          <a:custGeom>
            <a:avLst/>
            <a:gdLst/>
            <a:ahLst/>
            <a:cxnLst/>
            <a:rect l="l" t="t" r="r" b="b"/>
            <a:pathLst>
              <a:path w="15693" h="5562" extrusionOk="0">
                <a:moveTo>
                  <a:pt x="13539" y="3786"/>
                </a:moveTo>
                <a:cubicBezTo>
                  <a:pt x="13618" y="3616"/>
                  <a:pt x="13656" y="3433"/>
                  <a:pt x="13656" y="3238"/>
                </a:cubicBezTo>
                <a:cubicBezTo>
                  <a:pt x="13656" y="2559"/>
                  <a:pt x="13134" y="2011"/>
                  <a:pt x="12469" y="2011"/>
                </a:cubicBezTo>
                <a:cubicBezTo>
                  <a:pt x="12338" y="2011"/>
                  <a:pt x="12208" y="2023"/>
                  <a:pt x="12090" y="2063"/>
                </a:cubicBezTo>
                <a:cubicBezTo>
                  <a:pt x="11816" y="888"/>
                  <a:pt x="10798" y="0"/>
                  <a:pt x="9557" y="0"/>
                </a:cubicBezTo>
                <a:cubicBezTo>
                  <a:pt x="8683" y="0"/>
                  <a:pt x="7912" y="444"/>
                  <a:pt x="7442" y="1123"/>
                </a:cubicBezTo>
                <a:cubicBezTo>
                  <a:pt x="7233" y="1044"/>
                  <a:pt x="7012" y="1005"/>
                  <a:pt x="6789" y="1005"/>
                </a:cubicBezTo>
                <a:cubicBezTo>
                  <a:pt x="6163" y="1005"/>
                  <a:pt x="5602" y="1332"/>
                  <a:pt x="5263" y="1828"/>
                </a:cubicBezTo>
                <a:cubicBezTo>
                  <a:pt x="4988" y="1645"/>
                  <a:pt x="4662" y="1553"/>
                  <a:pt x="4323" y="1553"/>
                </a:cubicBezTo>
                <a:cubicBezTo>
                  <a:pt x="3291" y="1553"/>
                  <a:pt x="2469" y="2402"/>
                  <a:pt x="2469" y="3459"/>
                </a:cubicBezTo>
                <a:cubicBezTo>
                  <a:pt x="2469" y="3564"/>
                  <a:pt x="2481" y="3655"/>
                  <a:pt x="2495" y="3746"/>
                </a:cubicBezTo>
                <a:cubicBezTo>
                  <a:pt x="954" y="3929"/>
                  <a:pt x="1" y="4204"/>
                  <a:pt x="1" y="4504"/>
                </a:cubicBezTo>
                <a:cubicBezTo>
                  <a:pt x="1" y="5092"/>
                  <a:pt x="3513" y="5561"/>
                  <a:pt x="7847" y="5561"/>
                </a:cubicBezTo>
                <a:cubicBezTo>
                  <a:pt x="12182" y="5561"/>
                  <a:pt x="15693" y="5092"/>
                  <a:pt x="15693" y="4504"/>
                </a:cubicBezTo>
                <a:cubicBezTo>
                  <a:pt x="15693" y="4230"/>
                  <a:pt x="14871" y="3981"/>
                  <a:pt x="13539" y="3786"/>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76"/>
          <p:cNvSpPr/>
          <p:nvPr/>
        </p:nvSpPr>
        <p:spPr>
          <a:xfrm>
            <a:off x="859500" y="845052"/>
            <a:ext cx="1345034" cy="568721"/>
          </a:xfrm>
          <a:custGeom>
            <a:avLst/>
            <a:gdLst/>
            <a:ahLst/>
            <a:cxnLst/>
            <a:rect l="l" t="t" r="r" b="b"/>
            <a:pathLst>
              <a:path w="80553" h="57273" extrusionOk="0">
                <a:moveTo>
                  <a:pt x="36179" y="1"/>
                </a:moveTo>
                <a:cubicBezTo>
                  <a:pt x="30951" y="1"/>
                  <a:pt x="24794" y="2043"/>
                  <a:pt x="21465" y="5400"/>
                </a:cubicBezTo>
                <a:cubicBezTo>
                  <a:pt x="16413" y="10494"/>
                  <a:pt x="14116" y="19764"/>
                  <a:pt x="14116" y="19764"/>
                </a:cubicBezTo>
                <a:cubicBezTo>
                  <a:pt x="14116" y="19764"/>
                  <a:pt x="13623" y="19694"/>
                  <a:pt x="12818" y="19694"/>
                </a:cubicBezTo>
                <a:cubicBezTo>
                  <a:pt x="10786" y="19694"/>
                  <a:pt x="6765" y="20144"/>
                  <a:pt x="3655" y="23314"/>
                </a:cubicBezTo>
                <a:cubicBezTo>
                  <a:pt x="251" y="26800"/>
                  <a:pt x="0" y="34024"/>
                  <a:pt x="2694" y="37072"/>
                </a:cubicBezTo>
                <a:cubicBezTo>
                  <a:pt x="4497" y="39085"/>
                  <a:pt x="6727" y="39420"/>
                  <a:pt x="8033" y="39420"/>
                </a:cubicBezTo>
                <a:cubicBezTo>
                  <a:pt x="8407" y="39420"/>
                  <a:pt x="8705" y="39392"/>
                  <a:pt x="8896" y="39369"/>
                </a:cubicBezTo>
                <a:cubicBezTo>
                  <a:pt x="9042" y="39349"/>
                  <a:pt x="9125" y="39327"/>
                  <a:pt x="9125" y="39327"/>
                </a:cubicBezTo>
                <a:cubicBezTo>
                  <a:pt x="9125" y="39327"/>
                  <a:pt x="9147" y="39641"/>
                  <a:pt x="9189" y="40162"/>
                </a:cubicBezTo>
                <a:cubicBezTo>
                  <a:pt x="9314" y="41665"/>
                  <a:pt x="9710" y="44819"/>
                  <a:pt x="10837" y="46573"/>
                </a:cubicBezTo>
                <a:cubicBezTo>
                  <a:pt x="12242" y="48727"/>
                  <a:pt x="15896" y="50260"/>
                  <a:pt x="19025" y="50260"/>
                </a:cubicBezTo>
                <a:cubicBezTo>
                  <a:pt x="19293" y="50260"/>
                  <a:pt x="19557" y="50249"/>
                  <a:pt x="19815" y="50226"/>
                </a:cubicBezTo>
                <a:cubicBezTo>
                  <a:pt x="22259" y="49997"/>
                  <a:pt x="25077" y="48160"/>
                  <a:pt x="26329" y="47219"/>
                </a:cubicBezTo>
                <a:cubicBezTo>
                  <a:pt x="26769" y="46907"/>
                  <a:pt x="27019" y="46698"/>
                  <a:pt x="27019" y="46698"/>
                </a:cubicBezTo>
                <a:cubicBezTo>
                  <a:pt x="27019" y="46698"/>
                  <a:pt x="27061" y="46782"/>
                  <a:pt x="27123" y="46927"/>
                </a:cubicBezTo>
                <a:cubicBezTo>
                  <a:pt x="27666" y="47887"/>
                  <a:pt x="29901" y="51918"/>
                  <a:pt x="31905" y="53733"/>
                </a:cubicBezTo>
                <a:cubicBezTo>
                  <a:pt x="33612" y="55301"/>
                  <a:pt x="37926" y="57273"/>
                  <a:pt x="43046" y="57273"/>
                </a:cubicBezTo>
                <a:cubicBezTo>
                  <a:pt x="44815" y="57273"/>
                  <a:pt x="46680" y="57038"/>
                  <a:pt x="48566" y="56469"/>
                </a:cubicBezTo>
                <a:cubicBezTo>
                  <a:pt x="50654" y="55843"/>
                  <a:pt x="52450" y="54549"/>
                  <a:pt x="53911" y="53024"/>
                </a:cubicBezTo>
                <a:cubicBezTo>
                  <a:pt x="54663" y="52272"/>
                  <a:pt x="55309" y="51479"/>
                  <a:pt x="55894" y="50665"/>
                </a:cubicBezTo>
                <a:cubicBezTo>
                  <a:pt x="58316" y="47324"/>
                  <a:pt x="59507" y="43879"/>
                  <a:pt x="59507" y="43879"/>
                </a:cubicBezTo>
                <a:cubicBezTo>
                  <a:pt x="59507" y="43879"/>
                  <a:pt x="62305" y="47283"/>
                  <a:pt x="63390" y="47804"/>
                </a:cubicBezTo>
                <a:cubicBezTo>
                  <a:pt x="63881" y="48040"/>
                  <a:pt x="64831" y="48340"/>
                  <a:pt x="66028" y="48340"/>
                </a:cubicBezTo>
                <a:cubicBezTo>
                  <a:pt x="67481" y="48340"/>
                  <a:pt x="69297" y="47898"/>
                  <a:pt x="71094" y="46364"/>
                </a:cubicBezTo>
                <a:cubicBezTo>
                  <a:pt x="74351" y="43566"/>
                  <a:pt x="74059" y="36070"/>
                  <a:pt x="74059" y="36070"/>
                </a:cubicBezTo>
                <a:cubicBezTo>
                  <a:pt x="74059" y="36070"/>
                  <a:pt x="77296" y="35340"/>
                  <a:pt x="78485" y="33169"/>
                </a:cubicBezTo>
                <a:cubicBezTo>
                  <a:pt x="79676" y="30975"/>
                  <a:pt x="80553" y="24419"/>
                  <a:pt x="76377" y="23584"/>
                </a:cubicBezTo>
                <a:cubicBezTo>
                  <a:pt x="75551" y="23419"/>
                  <a:pt x="74697" y="23353"/>
                  <a:pt x="73859" y="23353"/>
                </a:cubicBezTo>
                <a:cubicBezTo>
                  <a:pt x="70466" y="23353"/>
                  <a:pt x="67336" y="24441"/>
                  <a:pt x="67336" y="24441"/>
                </a:cubicBezTo>
                <a:cubicBezTo>
                  <a:pt x="67336" y="24441"/>
                  <a:pt x="67859" y="12059"/>
                  <a:pt x="60133" y="10347"/>
                </a:cubicBezTo>
                <a:cubicBezTo>
                  <a:pt x="59414" y="10189"/>
                  <a:pt x="58696" y="10118"/>
                  <a:pt x="57986" y="10118"/>
                </a:cubicBezTo>
                <a:cubicBezTo>
                  <a:pt x="51176" y="10118"/>
                  <a:pt x="45081" y="16696"/>
                  <a:pt x="44892" y="16903"/>
                </a:cubicBezTo>
                <a:cubicBezTo>
                  <a:pt x="44975" y="16632"/>
                  <a:pt x="47542" y="6631"/>
                  <a:pt x="43889" y="2518"/>
                </a:cubicBezTo>
                <a:cubicBezTo>
                  <a:pt x="43639" y="2226"/>
                  <a:pt x="43347" y="1975"/>
                  <a:pt x="43033" y="1745"/>
                </a:cubicBezTo>
                <a:cubicBezTo>
                  <a:pt x="41345" y="548"/>
                  <a:pt x="38886" y="1"/>
                  <a:pt x="361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76"/>
          <p:cNvSpPr/>
          <p:nvPr/>
        </p:nvSpPr>
        <p:spPr>
          <a:xfrm>
            <a:off x="1408875" y="1734338"/>
            <a:ext cx="600300" cy="204925"/>
          </a:xfrm>
          <a:custGeom>
            <a:avLst/>
            <a:gdLst/>
            <a:ahLst/>
            <a:cxnLst/>
            <a:rect l="l" t="t" r="r" b="b"/>
            <a:pathLst>
              <a:path w="24012" h="8197" extrusionOk="0">
                <a:moveTo>
                  <a:pt x="476" y="0"/>
                </a:moveTo>
                <a:cubicBezTo>
                  <a:pt x="363" y="0"/>
                  <a:pt x="257" y="50"/>
                  <a:pt x="169" y="173"/>
                </a:cubicBezTo>
                <a:cubicBezTo>
                  <a:pt x="0" y="425"/>
                  <a:pt x="0" y="627"/>
                  <a:pt x="236" y="862"/>
                </a:cubicBezTo>
                <a:cubicBezTo>
                  <a:pt x="488" y="1115"/>
                  <a:pt x="824" y="1232"/>
                  <a:pt x="1093" y="1434"/>
                </a:cubicBezTo>
                <a:cubicBezTo>
                  <a:pt x="3348" y="3016"/>
                  <a:pt x="5890" y="3908"/>
                  <a:pt x="8515" y="4682"/>
                </a:cubicBezTo>
                <a:cubicBezTo>
                  <a:pt x="9053" y="4833"/>
                  <a:pt x="9928" y="4934"/>
                  <a:pt x="10012" y="5574"/>
                </a:cubicBezTo>
                <a:cubicBezTo>
                  <a:pt x="10113" y="6348"/>
                  <a:pt x="10449" y="6937"/>
                  <a:pt x="10769" y="7593"/>
                </a:cubicBezTo>
                <a:cubicBezTo>
                  <a:pt x="10920" y="7895"/>
                  <a:pt x="11456" y="8196"/>
                  <a:pt x="11802" y="8196"/>
                </a:cubicBezTo>
                <a:cubicBezTo>
                  <a:pt x="11919" y="8196"/>
                  <a:pt x="12013" y="8162"/>
                  <a:pt x="12064" y="8081"/>
                </a:cubicBezTo>
                <a:cubicBezTo>
                  <a:pt x="12284" y="7727"/>
                  <a:pt x="12738" y="7476"/>
                  <a:pt x="12688" y="6987"/>
                </a:cubicBezTo>
                <a:cubicBezTo>
                  <a:pt x="12662" y="6620"/>
                  <a:pt x="12771" y="6443"/>
                  <a:pt x="13056" y="6443"/>
                </a:cubicBezTo>
                <a:cubicBezTo>
                  <a:pt x="13149" y="6443"/>
                  <a:pt x="13262" y="6462"/>
                  <a:pt x="13394" y="6500"/>
                </a:cubicBezTo>
                <a:cubicBezTo>
                  <a:pt x="14790" y="6298"/>
                  <a:pt x="16255" y="6062"/>
                  <a:pt x="17736" y="5910"/>
                </a:cubicBezTo>
                <a:cubicBezTo>
                  <a:pt x="19048" y="5759"/>
                  <a:pt x="20293" y="5203"/>
                  <a:pt x="21622" y="5136"/>
                </a:cubicBezTo>
                <a:cubicBezTo>
                  <a:pt x="22396" y="5086"/>
                  <a:pt x="23002" y="4649"/>
                  <a:pt x="23659" y="4362"/>
                </a:cubicBezTo>
                <a:cubicBezTo>
                  <a:pt x="23894" y="4279"/>
                  <a:pt x="24011" y="4059"/>
                  <a:pt x="23928" y="3807"/>
                </a:cubicBezTo>
                <a:cubicBezTo>
                  <a:pt x="23886" y="3648"/>
                  <a:pt x="23763" y="3596"/>
                  <a:pt x="23645" y="3596"/>
                </a:cubicBezTo>
                <a:cubicBezTo>
                  <a:pt x="23575" y="3596"/>
                  <a:pt x="23507" y="3614"/>
                  <a:pt x="23457" y="3639"/>
                </a:cubicBezTo>
                <a:cubicBezTo>
                  <a:pt x="22060" y="4328"/>
                  <a:pt x="20529" y="4126"/>
                  <a:pt x="19048" y="4227"/>
                </a:cubicBezTo>
                <a:cubicBezTo>
                  <a:pt x="17399" y="4328"/>
                  <a:pt x="15717" y="4194"/>
                  <a:pt x="14084" y="4564"/>
                </a:cubicBezTo>
                <a:cubicBezTo>
                  <a:pt x="13708" y="4647"/>
                  <a:pt x="13341" y="4753"/>
                  <a:pt x="12982" y="4753"/>
                </a:cubicBezTo>
                <a:cubicBezTo>
                  <a:pt x="12826" y="4753"/>
                  <a:pt x="12672" y="4733"/>
                  <a:pt x="12519" y="4682"/>
                </a:cubicBezTo>
                <a:cubicBezTo>
                  <a:pt x="11880" y="4481"/>
                  <a:pt x="11189" y="4750"/>
                  <a:pt x="10550" y="4295"/>
                </a:cubicBezTo>
                <a:cubicBezTo>
                  <a:pt x="8986" y="3202"/>
                  <a:pt x="7202" y="2630"/>
                  <a:pt x="5367" y="2125"/>
                </a:cubicBezTo>
                <a:cubicBezTo>
                  <a:pt x="4122" y="1771"/>
                  <a:pt x="2794" y="1569"/>
                  <a:pt x="1717" y="727"/>
                </a:cubicBezTo>
                <a:cubicBezTo>
                  <a:pt x="1414" y="509"/>
                  <a:pt x="1093" y="307"/>
                  <a:pt x="791" y="106"/>
                </a:cubicBezTo>
                <a:cubicBezTo>
                  <a:pt x="687" y="41"/>
                  <a:pt x="579" y="0"/>
                  <a:pt x="47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76"/>
          <p:cNvSpPr/>
          <p:nvPr/>
        </p:nvSpPr>
        <p:spPr>
          <a:xfrm>
            <a:off x="7663475" y="2207475"/>
            <a:ext cx="486750" cy="173675"/>
          </a:xfrm>
          <a:custGeom>
            <a:avLst/>
            <a:gdLst/>
            <a:ahLst/>
            <a:cxnLst/>
            <a:rect l="l" t="t" r="r" b="b"/>
            <a:pathLst>
              <a:path w="19470" h="6947" extrusionOk="0">
                <a:moveTo>
                  <a:pt x="13695" y="0"/>
                </a:moveTo>
                <a:cubicBezTo>
                  <a:pt x="13514" y="0"/>
                  <a:pt x="13323" y="36"/>
                  <a:pt x="13125" y="119"/>
                </a:cubicBezTo>
                <a:cubicBezTo>
                  <a:pt x="12604" y="355"/>
                  <a:pt x="12015" y="406"/>
                  <a:pt x="11510" y="742"/>
                </a:cubicBezTo>
                <a:cubicBezTo>
                  <a:pt x="11318" y="867"/>
                  <a:pt x="11104" y="959"/>
                  <a:pt x="10878" y="959"/>
                </a:cubicBezTo>
                <a:cubicBezTo>
                  <a:pt x="10708" y="959"/>
                  <a:pt x="10530" y="906"/>
                  <a:pt x="10350" y="776"/>
                </a:cubicBezTo>
                <a:cubicBezTo>
                  <a:pt x="10131" y="624"/>
                  <a:pt x="9871" y="526"/>
                  <a:pt x="9622" y="526"/>
                </a:cubicBezTo>
                <a:cubicBezTo>
                  <a:pt x="9428" y="526"/>
                  <a:pt x="9242" y="585"/>
                  <a:pt x="9087" y="725"/>
                </a:cubicBezTo>
                <a:cubicBezTo>
                  <a:pt x="8818" y="952"/>
                  <a:pt x="8553" y="1020"/>
                  <a:pt x="8286" y="1020"/>
                </a:cubicBezTo>
                <a:cubicBezTo>
                  <a:pt x="8019" y="1020"/>
                  <a:pt x="7750" y="952"/>
                  <a:pt x="7472" y="911"/>
                </a:cubicBezTo>
                <a:cubicBezTo>
                  <a:pt x="7201" y="867"/>
                  <a:pt x="6932" y="841"/>
                  <a:pt x="6669" y="841"/>
                </a:cubicBezTo>
                <a:cubicBezTo>
                  <a:pt x="6012" y="841"/>
                  <a:pt x="5387" y="1000"/>
                  <a:pt x="4847" y="1432"/>
                </a:cubicBezTo>
                <a:cubicBezTo>
                  <a:pt x="3181" y="2778"/>
                  <a:pt x="2172" y="4763"/>
                  <a:pt x="438" y="6060"/>
                </a:cubicBezTo>
                <a:cubicBezTo>
                  <a:pt x="371" y="6093"/>
                  <a:pt x="337" y="6161"/>
                  <a:pt x="321" y="6228"/>
                </a:cubicBezTo>
                <a:cubicBezTo>
                  <a:pt x="236" y="6412"/>
                  <a:pt x="0" y="6581"/>
                  <a:pt x="202" y="6800"/>
                </a:cubicBezTo>
                <a:cubicBezTo>
                  <a:pt x="289" y="6908"/>
                  <a:pt x="418" y="6947"/>
                  <a:pt x="557" y="6947"/>
                </a:cubicBezTo>
                <a:cubicBezTo>
                  <a:pt x="634" y="6947"/>
                  <a:pt x="714" y="6935"/>
                  <a:pt x="792" y="6917"/>
                </a:cubicBezTo>
                <a:cubicBezTo>
                  <a:pt x="943" y="6883"/>
                  <a:pt x="1111" y="6834"/>
                  <a:pt x="1246" y="6733"/>
                </a:cubicBezTo>
                <a:cubicBezTo>
                  <a:pt x="1869" y="6278"/>
                  <a:pt x="2475" y="5807"/>
                  <a:pt x="3097" y="5369"/>
                </a:cubicBezTo>
                <a:cubicBezTo>
                  <a:pt x="3938" y="4781"/>
                  <a:pt x="4561" y="3939"/>
                  <a:pt x="5250" y="3215"/>
                </a:cubicBezTo>
                <a:cubicBezTo>
                  <a:pt x="5846" y="2592"/>
                  <a:pt x="6528" y="2393"/>
                  <a:pt x="7254" y="2393"/>
                </a:cubicBezTo>
                <a:cubicBezTo>
                  <a:pt x="7370" y="2393"/>
                  <a:pt x="7488" y="2398"/>
                  <a:pt x="7606" y="2408"/>
                </a:cubicBezTo>
                <a:cubicBezTo>
                  <a:pt x="8229" y="2459"/>
                  <a:pt x="8952" y="2560"/>
                  <a:pt x="9154" y="3417"/>
                </a:cubicBezTo>
                <a:cubicBezTo>
                  <a:pt x="9205" y="3585"/>
                  <a:pt x="9457" y="3686"/>
                  <a:pt x="9794" y="3704"/>
                </a:cubicBezTo>
                <a:cubicBezTo>
                  <a:pt x="9813" y="3705"/>
                  <a:pt x="9832" y="3705"/>
                  <a:pt x="9851" y="3705"/>
                </a:cubicBezTo>
                <a:cubicBezTo>
                  <a:pt x="10387" y="3705"/>
                  <a:pt x="10825" y="3329"/>
                  <a:pt x="11337" y="3329"/>
                </a:cubicBezTo>
                <a:cubicBezTo>
                  <a:pt x="11426" y="3329"/>
                  <a:pt x="11517" y="3341"/>
                  <a:pt x="11611" y="3367"/>
                </a:cubicBezTo>
                <a:cubicBezTo>
                  <a:pt x="11668" y="3381"/>
                  <a:pt x="11731" y="3390"/>
                  <a:pt x="11793" y="3390"/>
                </a:cubicBezTo>
                <a:cubicBezTo>
                  <a:pt x="11951" y="3390"/>
                  <a:pt x="12106" y="3334"/>
                  <a:pt x="12167" y="3165"/>
                </a:cubicBezTo>
                <a:cubicBezTo>
                  <a:pt x="12250" y="2896"/>
                  <a:pt x="12015" y="2744"/>
                  <a:pt x="11797" y="2643"/>
                </a:cubicBezTo>
                <a:cubicBezTo>
                  <a:pt x="11678" y="2593"/>
                  <a:pt x="11544" y="2560"/>
                  <a:pt x="11359" y="2492"/>
                </a:cubicBezTo>
                <a:cubicBezTo>
                  <a:pt x="11869" y="2095"/>
                  <a:pt x="12547" y="1888"/>
                  <a:pt x="13173" y="1888"/>
                </a:cubicBezTo>
                <a:cubicBezTo>
                  <a:pt x="13766" y="1888"/>
                  <a:pt x="14313" y="2074"/>
                  <a:pt x="14624" y="2459"/>
                </a:cubicBezTo>
                <a:cubicBezTo>
                  <a:pt x="15414" y="3417"/>
                  <a:pt x="16340" y="4258"/>
                  <a:pt x="17114" y="5252"/>
                </a:cubicBezTo>
                <a:cubicBezTo>
                  <a:pt x="17551" y="5807"/>
                  <a:pt x="18106" y="6278"/>
                  <a:pt x="18880" y="6345"/>
                </a:cubicBezTo>
                <a:cubicBezTo>
                  <a:pt x="18914" y="6348"/>
                  <a:pt x="18948" y="6350"/>
                  <a:pt x="18983" y="6350"/>
                </a:cubicBezTo>
                <a:cubicBezTo>
                  <a:pt x="19140" y="6350"/>
                  <a:pt x="19299" y="6309"/>
                  <a:pt x="19369" y="6143"/>
                </a:cubicBezTo>
                <a:cubicBezTo>
                  <a:pt x="19470" y="5925"/>
                  <a:pt x="19301" y="5824"/>
                  <a:pt x="19167" y="5672"/>
                </a:cubicBezTo>
                <a:cubicBezTo>
                  <a:pt x="18494" y="4915"/>
                  <a:pt x="17720" y="4209"/>
                  <a:pt x="17181" y="3350"/>
                </a:cubicBezTo>
                <a:cubicBezTo>
                  <a:pt x="16542" y="2324"/>
                  <a:pt x="15734" y="1432"/>
                  <a:pt x="14909" y="574"/>
                </a:cubicBezTo>
                <a:cubicBezTo>
                  <a:pt x="14591" y="256"/>
                  <a:pt x="14176" y="0"/>
                  <a:pt x="136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418029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51"/>
        <p:cNvGrpSpPr/>
        <p:nvPr/>
      </p:nvGrpSpPr>
      <p:grpSpPr>
        <a:xfrm>
          <a:off x="0" y="0"/>
          <a:ext cx="0" cy="0"/>
          <a:chOff x="0" y="0"/>
          <a:chExt cx="0" cy="0"/>
        </a:xfrm>
      </p:grpSpPr>
      <p:sp>
        <p:nvSpPr>
          <p:cNvPr id="19" name="Google Shape;891;p48">
            <a:extLst>
              <a:ext uri="{FF2B5EF4-FFF2-40B4-BE49-F238E27FC236}">
                <a16:creationId xmlns:a16="http://schemas.microsoft.com/office/drawing/2014/main" id="{0A21C0C5-AD3F-4D63-8C37-5004D0241855}"/>
              </a:ext>
            </a:extLst>
          </p:cNvPr>
          <p:cNvSpPr txBox="1">
            <a:spLocks/>
          </p:cNvSpPr>
          <p:nvPr/>
        </p:nvSpPr>
        <p:spPr>
          <a:xfrm>
            <a:off x="689774" y="224620"/>
            <a:ext cx="7764452" cy="2766006"/>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400" b="1" u="sng" dirty="0"/>
              <a:t>Adaptations</a:t>
            </a:r>
          </a:p>
          <a:p>
            <a:endParaRPr lang="en-US" sz="2400" b="1" dirty="0"/>
          </a:p>
          <a:p>
            <a:r>
              <a:rPr lang="en-US" sz="2400" b="1" dirty="0"/>
              <a:t>Black White Black </a:t>
            </a:r>
          </a:p>
          <a:p>
            <a:r>
              <a:rPr lang="en-US" sz="2000" dirty="0"/>
              <a:t>Malayan tapirs are sometimes called “Oreo” tapirs because their distinctive black and white color pattern resembles an Oreo cookie. The black on the front and back with white or gray in the middle is a form of camouflage that breaks up the tapir’s outline in the shadows of the forest. The stripes and spots on the vulnerable young help them blend into the dappled sunlight and leaf shadows of the forest and protects them from predators.</a:t>
            </a:r>
            <a:endParaRPr lang="en-US" sz="2000" b="1"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1"/>
        <p:cNvGrpSpPr/>
        <p:nvPr/>
      </p:nvGrpSpPr>
      <p:grpSpPr>
        <a:xfrm>
          <a:off x="0" y="0"/>
          <a:ext cx="0" cy="0"/>
          <a:chOff x="0" y="0"/>
          <a:chExt cx="0" cy="0"/>
        </a:xfrm>
      </p:grpSpPr>
      <p:sp>
        <p:nvSpPr>
          <p:cNvPr id="19" name="Google Shape;891;p48">
            <a:extLst>
              <a:ext uri="{FF2B5EF4-FFF2-40B4-BE49-F238E27FC236}">
                <a16:creationId xmlns:a16="http://schemas.microsoft.com/office/drawing/2014/main" id="{0A21C0C5-AD3F-4D63-8C37-5004D0241855}"/>
              </a:ext>
            </a:extLst>
          </p:cNvPr>
          <p:cNvSpPr txBox="1">
            <a:spLocks/>
          </p:cNvSpPr>
          <p:nvPr/>
        </p:nvSpPr>
        <p:spPr>
          <a:xfrm>
            <a:off x="689774" y="224620"/>
            <a:ext cx="7764452" cy="2766006"/>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400" b="1" u="sng" dirty="0"/>
              <a:t>Adaptations</a:t>
            </a:r>
          </a:p>
          <a:p>
            <a:endParaRPr lang="en-US" sz="2400" b="1" dirty="0"/>
          </a:p>
          <a:p>
            <a:r>
              <a:rPr lang="en-US" sz="2400" b="1" dirty="0"/>
              <a:t>Prehensile Snout</a:t>
            </a:r>
          </a:p>
          <a:p>
            <a:endParaRPr lang="en-US" sz="2000" dirty="0"/>
          </a:p>
          <a:p>
            <a:r>
              <a:rPr lang="en-US" sz="2000" dirty="0"/>
              <a:t>The tapir’s upper lip and nose are elongated to form a distinctive prehensile snout that is similar to a stubby elephant’s trunk. This flexible extended nose is used for plucking leaves and shoots from trees as well as sniffing their way along forest trails. They have an excellent sense of smell and rely on scents for communication. Urine spraying is used to mark well-used pathways between feeding areas and water sources.</a:t>
            </a:r>
            <a:endParaRPr lang="en-US" sz="2000" b="1" dirty="0"/>
          </a:p>
        </p:txBody>
      </p:sp>
    </p:spTree>
    <p:extLst>
      <p:ext uri="{BB962C8B-B14F-4D97-AF65-F5344CB8AC3E}">
        <p14:creationId xmlns:p14="http://schemas.microsoft.com/office/powerpoint/2010/main" val="20768106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Science Subject for Elementary - 5th Grade: Ecosystems by Slidesgo">
  <a:themeElements>
    <a:clrScheme name="Simple Light">
      <a:dk1>
        <a:srgbClr val="1C4112"/>
      </a:dk1>
      <a:lt1>
        <a:srgbClr val="D4FBFF"/>
      </a:lt1>
      <a:dk2>
        <a:srgbClr val="149FB6"/>
      </a:dk2>
      <a:lt2>
        <a:srgbClr val="519F3A"/>
      </a:lt2>
      <a:accent1>
        <a:srgbClr val="86C63F"/>
      </a:accent1>
      <a:accent2>
        <a:srgbClr val="793C11"/>
      </a:accent2>
      <a:accent3>
        <a:srgbClr val="997B52"/>
      </a:accent3>
      <a:accent4>
        <a:srgbClr val="FFFFFF"/>
      </a:accent4>
      <a:accent5>
        <a:srgbClr val="CE6B25"/>
      </a:accent5>
      <a:accent6>
        <a:srgbClr val="FFD966"/>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908</Words>
  <Application>Microsoft Office PowerPoint</Application>
  <PresentationFormat>On-screen Show (16:9)</PresentationFormat>
  <Paragraphs>118</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Fredoka One</vt:lpstr>
      <vt:lpstr>Asap</vt:lpstr>
      <vt:lpstr>Arial</vt:lpstr>
      <vt:lpstr>Science Subject for Elementary - 5th Grade: Ecosystems by Slidesgo</vt:lpstr>
      <vt:lpstr>Biology   Living things in their Environment </vt:lpstr>
      <vt:lpstr>  Table of contents</vt:lpstr>
      <vt:lpstr>Malayan Tapir</vt:lpstr>
      <vt:lpstr>PowerPoint Presentation</vt:lpstr>
      <vt:lpstr>Habitat &amp; Range</vt:lpstr>
      <vt:lpstr>PowerPoint Presentation</vt:lpstr>
      <vt:lpstr>Adaptations</vt:lpstr>
      <vt:lpstr>PowerPoint Presentation</vt:lpstr>
      <vt:lpstr>PowerPoint Presentation</vt:lpstr>
      <vt:lpstr>PowerPoint Presentation</vt:lpstr>
      <vt:lpstr>Statistics</vt:lpstr>
      <vt:lpstr>PowerPoint Presentation</vt:lpstr>
      <vt:lpstr>PowerPoint Presentation</vt:lpstr>
      <vt:lpstr>PowerPoint Presentation</vt:lpstr>
      <vt:lpstr>Reasons behind extinction</vt:lpstr>
      <vt:lpstr>PowerPoint Presentation</vt:lpstr>
      <vt:lpstr>PowerPoint Presentation</vt:lpstr>
      <vt:lpstr>Being done now to preserve!</vt:lpstr>
      <vt:lpstr>PowerPoint Presentation</vt:lpstr>
      <vt:lpstr>PowerPoint Presentation</vt:lpstr>
      <vt:lpstr>PowerPoint Presentation</vt:lpstr>
      <vt:lpstr>PowerPoint Presentation</vt:lpstr>
      <vt:lpstr>   Stop hunting Tapirs and make a stand!  </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Biology   Living things in their Environment </dc:title>
  <dc:creator>Tia Nazha</dc:creator>
  <cp:lastModifiedBy>Z.Hattar</cp:lastModifiedBy>
  <cp:revision>27</cp:revision>
  <dcterms:modified xsi:type="dcterms:W3CDTF">2022-12-04T18:57:06Z</dcterms:modified>
</cp:coreProperties>
</file>