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3FFA3-E2A9-4C3E-ADA6-FC1247B01A6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E8B4D-0C73-404F-B99F-0FB9E5E3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5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E8B4D-0C73-404F-B99F-0FB9E5E334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2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001D6-590A-4C7E-A645-46ABAFC5DD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E7AA46-5D32-412A-A618-8D2B1410B0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1219200"/>
          </a:xfrm>
        </p:spPr>
        <p:txBody>
          <a:bodyPr/>
          <a:lstStyle/>
          <a:p>
            <a:r>
              <a:rPr lang="en-US" dirty="0" smtClean="0"/>
              <a:t>Cobra </a:t>
            </a:r>
            <a:r>
              <a:rPr lang="en-US" dirty="0"/>
              <a:t>K</a:t>
            </a:r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486400"/>
            <a:ext cx="3657600" cy="685800"/>
          </a:xfrm>
        </p:spPr>
        <p:txBody>
          <a:bodyPr>
            <a:noAutofit/>
          </a:bodyPr>
          <a:lstStyle/>
          <a:p>
            <a:r>
              <a:rPr lang="en-US" dirty="0" err="1" smtClean="0"/>
              <a:t>Zaid</a:t>
            </a:r>
            <a:r>
              <a:rPr lang="en-US" dirty="0" smtClean="0"/>
              <a:t> Al </a:t>
            </a:r>
            <a:r>
              <a:rPr lang="en-US" dirty="0" err="1" smtClean="0"/>
              <a:t>Dalo</a:t>
            </a:r>
            <a:endParaRPr lang="en-US" dirty="0" smtClean="0"/>
          </a:p>
          <a:p>
            <a:r>
              <a:rPr lang="en-US" dirty="0" smtClean="0"/>
              <a:t> 6 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3999"/>
            <a:ext cx="7696200" cy="38481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152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609600"/>
            <a:ext cx="4648201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34 years after losing to Daniel </a:t>
            </a:r>
            <a:r>
              <a:rPr lang="en-US" sz="2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Larusso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in the All-Valley 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tournament, Jonny 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Lawrence has hit rock-bottom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in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life.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After reluctantly saving his teenage neighbor Miguel Diaz from a group of bullies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Jonny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decides to reopen the Cobra Kai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dojo/club. Miguel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quickly becomes his star student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of the dojo.</a:t>
            </a:r>
            <a:endParaRPr lang="en-US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611" y="2133600"/>
            <a:ext cx="1914525" cy="23907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4876800"/>
            <a:ext cx="2619375" cy="17430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52400"/>
            <a:ext cx="2857500" cy="1600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51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14980"/>
            <a:ext cx="4953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i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Main Characters</a:t>
            </a:r>
            <a:endParaRPr lang="en-US" sz="3600" b="1" i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3124200"/>
            <a:ext cx="3962399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Miguel Diaz</a:t>
            </a:r>
          </a:p>
          <a:p>
            <a:pPr algn="ctr"/>
            <a:r>
              <a:rPr lang="en-US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Robby Keene</a:t>
            </a:r>
          </a:p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Tory Nichols</a:t>
            </a:r>
          </a:p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Hawk</a:t>
            </a:r>
          </a:p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Johnny Lawrence</a:t>
            </a:r>
          </a:p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Terry Silver</a:t>
            </a:r>
          </a:p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Daniel </a:t>
            </a:r>
            <a:r>
              <a:rPr lang="en-US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Larusso</a:t>
            </a:r>
            <a:endParaRPr lang="en-US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1"/>
            <a:ext cx="3810726" cy="1752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43000"/>
            <a:ext cx="37338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3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3429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favorite character  is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iguel Diaz as he is brave, smart , strong and likes to be challenged 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971924"/>
            <a:ext cx="2447925" cy="23526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733800"/>
            <a:ext cx="2057400" cy="289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89419"/>
            <a:ext cx="3438525" cy="313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97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Cobra Kai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Cobra Kai</dc:title>
  <dc:creator>TPE</dc:creator>
  <cp:lastModifiedBy>TPE</cp:lastModifiedBy>
  <cp:revision>10</cp:revision>
  <dcterms:created xsi:type="dcterms:W3CDTF">2022-12-04T12:15:58Z</dcterms:created>
  <dcterms:modified xsi:type="dcterms:W3CDTF">2022-12-04T18:25:34Z</dcterms:modified>
</cp:coreProperties>
</file>