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3FFA3-E2A9-4C3E-ADA6-FC1247B01A6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E8B4D-0C73-404F-B99F-0FB9E5E33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5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E8B4D-0C73-404F-B99F-0FB9E5E334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20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0001D6-590A-4C7E-A645-46ABAFC5DD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8E7AA46-5D32-412A-A618-8D2B1410B09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228600"/>
            <a:ext cx="8229600" cy="1219200"/>
          </a:xfrm>
        </p:spPr>
        <p:txBody>
          <a:bodyPr/>
          <a:lstStyle/>
          <a:p>
            <a:r>
              <a:rPr lang="en-US" dirty="0" smtClean="0"/>
              <a:t>Cobra </a:t>
            </a:r>
            <a:r>
              <a:rPr lang="en-US" dirty="0"/>
              <a:t>K</a:t>
            </a:r>
            <a:r>
              <a:rPr lang="en-US" dirty="0" smtClean="0"/>
              <a:t>ai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486400"/>
            <a:ext cx="3657600" cy="685800"/>
          </a:xfrm>
        </p:spPr>
        <p:txBody>
          <a:bodyPr>
            <a:noAutofit/>
          </a:bodyPr>
          <a:lstStyle/>
          <a:p>
            <a:r>
              <a:rPr lang="en-US" dirty="0" err="1" smtClean="0"/>
              <a:t>Zaid</a:t>
            </a:r>
            <a:r>
              <a:rPr lang="en-US" dirty="0" smtClean="0"/>
              <a:t> Al </a:t>
            </a:r>
            <a:r>
              <a:rPr lang="en-US" dirty="0" err="1" smtClean="0"/>
              <a:t>Dalo</a:t>
            </a:r>
            <a:endParaRPr lang="en-US" dirty="0" smtClean="0"/>
          </a:p>
          <a:p>
            <a:r>
              <a:rPr lang="en-US" dirty="0" smtClean="0"/>
              <a:t> 6 B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23999"/>
            <a:ext cx="7696200" cy="384810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81525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" y="609600"/>
            <a:ext cx="4648201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34 years after losing to Daniel </a:t>
            </a:r>
            <a:r>
              <a:rPr lang="en-US" sz="28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Larusso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in the All-Valley 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tournament, Jonny 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Lawrence has hit rock-bottom 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in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life. 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After reluctantly saving his teenage neighbor Miguel Diaz from a group of bullies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Jonny 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decides to reopen the Cobra Kai 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dojo/club. Miguel 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quickly becomes his star student 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of the dojo.</a:t>
            </a:r>
            <a:endParaRPr lang="en-US" sz="28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611" y="2133600"/>
            <a:ext cx="1914525" cy="239077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761" y="4876800"/>
            <a:ext cx="2619375" cy="174307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52400"/>
            <a:ext cx="2857500" cy="16002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518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314980"/>
            <a:ext cx="4953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i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Main Characters</a:t>
            </a:r>
            <a:endParaRPr lang="en-US" sz="3600" b="1" i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3124200"/>
            <a:ext cx="3962399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8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Miguel Diaz</a:t>
            </a:r>
          </a:p>
          <a:p>
            <a:pPr algn="ctr"/>
            <a:r>
              <a:rPr lang="en-US" sz="28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Robby Keene</a:t>
            </a:r>
          </a:p>
          <a:p>
            <a:pPr algn="ctr"/>
            <a:r>
              <a:rPr lang="en-US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Tory Nichols</a:t>
            </a:r>
          </a:p>
          <a:p>
            <a:pPr algn="ctr"/>
            <a:r>
              <a:rPr lang="en-US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Hawk</a:t>
            </a:r>
          </a:p>
          <a:p>
            <a:pPr algn="ctr"/>
            <a:r>
              <a:rPr lang="en-US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Johnny Lawrence</a:t>
            </a:r>
          </a:p>
          <a:p>
            <a:pPr algn="ctr"/>
            <a:r>
              <a:rPr lang="en-US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Terry Silver</a:t>
            </a:r>
          </a:p>
          <a:p>
            <a:pPr algn="ctr"/>
            <a:r>
              <a:rPr lang="en-US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Daniel </a:t>
            </a:r>
            <a:r>
              <a:rPr lang="en-US" sz="2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Larusso</a:t>
            </a:r>
            <a:endParaRPr lang="en-US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endParaRPr lang="en-US" sz="28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143001"/>
            <a:ext cx="3810726" cy="17526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143000"/>
            <a:ext cx="3733800" cy="52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53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38200"/>
            <a:ext cx="3429000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My favorite character  is 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iguel Diaz as he is brave, smart , strong and likes to be challenged 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971924"/>
            <a:ext cx="2447925" cy="23526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733800"/>
            <a:ext cx="2057400" cy="2895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589419"/>
            <a:ext cx="3438525" cy="313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71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80</TotalTime>
  <Words>97</Words>
  <Application>Microsoft Office PowerPoint</Application>
  <PresentationFormat>On-screen Show (4:3)</PresentationFormat>
  <Paragraphs>15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Cobra Kai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Cobra Kai</dc:title>
  <dc:creator>TPE</dc:creator>
  <cp:lastModifiedBy>TPE</cp:lastModifiedBy>
  <cp:revision>10</cp:revision>
  <dcterms:created xsi:type="dcterms:W3CDTF">2022-12-04T12:15:58Z</dcterms:created>
  <dcterms:modified xsi:type="dcterms:W3CDTF">2022-12-04T18:25:34Z</dcterms:modified>
</cp:coreProperties>
</file>