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81" autoAdjust="0"/>
    <p:restoredTop sz="94660"/>
  </p:normalViewPr>
  <p:slideViewPr>
    <p:cSldViewPr snapToGrid="0">
      <p:cViewPr>
        <p:scale>
          <a:sx n="75" d="100"/>
          <a:sy n="75" d="100"/>
        </p:scale>
        <p:origin x="259" y="3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D2D3B24-67A8-4531-8A76-D23950A5E239}"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3D803-638B-43F2-8266-1445590C57F6}" type="slidenum">
              <a:rPr lang="en-US" smtClean="0"/>
              <a:t>‹#›</a:t>
            </a:fld>
            <a:endParaRPr lang="en-US"/>
          </a:p>
        </p:txBody>
      </p:sp>
    </p:spTree>
    <p:extLst>
      <p:ext uri="{BB962C8B-B14F-4D97-AF65-F5344CB8AC3E}">
        <p14:creationId xmlns:p14="http://schemas.microsoft.com/office/powerpoint/2010/main" val="2813202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2D3B24-67A8-4531-8A76-D23950A5E239}"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3D803-638B-43F2-8266-1445590C57F6}" type="slidenum">
              <a:rPr lang="en-US" smtClean="0"/>
              <a:t>‹#›</a:t>
            </a:fld>
            <a:endParaRPr lang="en-US"/>
          </a:p>
        </p:txBody>
      </p:sp>
    </p:spTree>
    <p:extLst>
      <p:ext uri="{BB962C8B-B14F-4D97-AF65-F5344CB8AC3E}">
        <p14:creationId xmlns:p14="http://schemas.microsoft.com/office/powerpoint/2010/main" val="2305038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2D3B24-67A8-4531-8A76-D23950A5E239}"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3D803-638B-43F2-8266-1445590C57F6}" type="slidenum">
              <a:rPr lang="en-US" smtClean="0"/>
              <a:t>‹#›</a:t>
            </a:fld>
            <a:endParaRPr lang="en-US"/>
          </a:p>
        </p:txBody>
      </p:sp>
    </p:spTree>
    <p:extLst>
      <p:ext uri="{BB962C8B-B14F-4D97-AF65-F5344CB8AC3E}">
        <p14:creationId xmlns:p14="http://schemas.microsoft.com/office/powerpoint/2010/main" val="290283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2D3B24-67A8-4531-8A76-D23950A5E239}"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3D803-638B-43F2-8266-1445590C57F6}" type="slidenum">
              <a:rPr lang="en-US" smtClean="0"/>
              <a:t>‹#›</a:t>
            </a:fld>
            <a:endParaRPr lang="en-US"/>
          </a:p>
        </p:txBody>
      </p:sp>
    </p:spTree>
    <p:extLst>
      <p:ext uri="{BB962C8B-B14F-4D97-AF65-F5344CB8AC3E}">
        <p14:creationId xmlns:p14="http://schemas.microsoft.com/office/powerpoint/2010/main" val="220410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D2D3B24-67A8-4531-8A76-D23950A5E239}"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3D803-638B-43F2-8266-1445590C57F6}" type="slidenum">
              <a:rPr lang="en-US" smtClean="0"/>
              <a:t>‹#›</a:t>
            </a:fld>
            <a:endParaRPr lang="en-US"/>
          </a:p>
        </p:txBody>
      </p:sp>
    </p:spTree>
    <p:extLst>
      <p:ext uri="{BB962C8B-B14F-4D97-AF65-F5344CB8AC3E}">
        <p14:creationId xmlns:p14="http://schemas.microsoft.com/office/powerpoint/2010/main" val="2338231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D2D3B24-67A8-4531-8A76-D23950A5E239}" type="datetimeFigureOut">
              <a:rPr lang="en-US" smtClean="0"/>
              <a:t>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A3D803-638B-43F2-8266-1445590C57F6}" type="slidenum">
              <a:rPr lang="en-US" smtClean="0"/>
              <a:t>‹#›</a:t>
            </a:fld>
            <a:endParaRPr lang="en-US"/>
          </a:p>
        </p:txBody>
      </p:sp>
    </p:spTree>
    <p:extLst>
      <p:ext uri="{BB962C8B-B14F-4D97-AF65-F5344CB8AC3E}">
        <p14:creationId xmlns:p14="http://schemas.microsoft.com/office/powerpoint/2010/main" val="2657348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D2D3B24-67A8-4531-8A76-D23950A5E239}" type="datetimeFigureOut">
              <a:rPr lang="en-US" smtClean="0"/>
              <a:t>12/4/2022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A3D803-638B-43F2-8266-1445590C57F6}" type="slidenum">
              <a:rPr lang="en-US" smtClean="0"/>
              <a:t>‹#›</a:t>
            </a:fld>
            <a:endParaRPr lang="en-US"/>
          </a:p>
        </p:txBody>
      </p:sp>
    </p:spTree>
    <p:extLst>
      <p:ext uri="{BB962C8B-B14F-4D97-AF65-F5344CB8AC3E}">
        <p14:creationId xmlns:p14="http://schemas.microsoft.com/office/powerpoint/2010/main" val="1784511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D2D3B24-67A8-4531-8A76-D23950A5E239}" type="datetimeFigureOut">
              <a:rPr lang="en-US" smtClean="0"/>
              <a:t>12/4/2022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A3D803-638B-43F2-8266-1445590C57F6}" type="slidenum">
              <a:rPr lang="en-US" smtClean="0"/>
              <a:t>‹#›</a:t>
            </a:fld>
            <a:endParaRPr lang="en-US"/>
          </a:p>
        </p:txBody>
      </p:sp>
    </p:spTree>
    <p:extLst>
      <p:ext uri="{BB962C8B-B14F-4D97-AF65-F5344CB8AC3E}">
        <p14:creationId xmlns:p14="http://schemas.microsoft.com/office/powerpoint/2010/main" val="1609144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2D3B24-67A8-4531-8A76-D23950A5E239}" type="datetimeFigureOut">
              <a:rPr lang="en-US" smtClean="0"/>
              <a:t>12/4/2022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A3D803-638B-43F2-8266-1445590C57F6}" type="slidenum">
              <a:rPr lang="en-US" smtClean="0"/>
              <a:t>‹#›</a:t>
            </a:fld>
            <a:endParaRPr lang="en-US"/>
          </a:p>
        </p:txBody>
      </p:sp>
    </p:spTree>
    <p:extLst>
      <p:ext uri="{BB962C8B-B14F-4D97-AF65-F5344CB8AC3E}">
        <p14:creationId xmlns:p14="http://schemas.microsoft.com/office/powerpoint/2010/main" val="1889707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D2D3B24-67A8-4531-8A76-D23950A5E239}" type="datetimeFigureOut">
              <a:rPr lang="en-US" smtClean="0"/>
              <a:t>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A3D803-638B-43F2-8266-1445590C57F6}" type="slidenum">
              <a:rPr lang="en-US" smtClean="0"/>
              <a:t>‹#›</a:t>
            </a:fld>
            <a:endParaRPr lang="en-US"/>
          </a:p>
        </p:txBody>
      </p:sp>
    </p:spTree>
    <p:extLst>
      <p:ext uri="{BB962C8B-B14F-4D97-AF65-F5344CB8AC3E}">
        <p14:creationId xmlns:p14="http://schemas.microsoft.com/office/powerpoint/2010/main" val="2825924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D2D3B24-67A8-4531-8A76-D23950A5E239}" type="datetimeFigureOut">
              <a:rPr lang="en-US" smtClean="0"/>
              <a:t>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A3D803-638B-43F2-8266-1445590C57F6}" type="slidenum">
              <a:rPr lang="en-US" smtClean="0"/>
              <a:t>‹#›</a:t>
            </a:fld>
            <a:endParaRPr lang="en-US"/>
          </a:p>
        </p:txBody>
      </p:sp>
    </p:spTree>
    <p:extLst>
      <p:ext uri="{BB962C8B-B14F-4D97-AF65-F5344CB8AC3E}">
        <p14:creationId xmlns:p14="http://schemas.microsoft.com/office/powerpoint/2010/main" val="3567279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2D3B24-67A8-4531-8A76-D23950A5E239}" type="datetimeFigureOut">
              <a:rPr lang="en-US" smtClean="0"/>
              <a:t>12/4/2022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A3D803-638B-43F2-8266-1445590C57F6}" type="slidenum">
              <a:rPr lang="en-US" smtClean="0"/>
              <a:t>‹#›</a:t>
            </a:fld>
            <a:endParaRPr lang="en-US"/>
          </a:p>
        </p:txBody>
      </p:sp>
    </p:spTree>
    <p:extLst>
      <p:ext uri="{BB962C8B-B14F-4D97-AF65-F5344CB8AC3E}">
        <p14:creationId xmlns:p14="http://schemas.microsoft.com/office/powerpoint/2010/main" val="13602063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rgbClr val="FFFF00"/>
                </a:solidFill>
              </a:rPr>
              <a:t>Charlie and the chocolate factory</a:t>
            </a:r>
            <a:endParaRPr lang="en-US" b="1" dirty="0">
              <a:solidFill>
                <a:srgbClr val="FFFF00"/>
              </a:solidFill>
            </a:endParaRPr>
          </a:p>
        </p:txBody>
      </p:sp>
      <p:sp>
        <p:nvSpPr>
          <p:cNvPr id="3" name="Subtitle 2"/>
          <p:cNvSpPr>
            <a:spLocks noGrp="1"/>
          </p:cNvSpPr>
          <p:nvPr>
            <p:ph type="subTitle" idx="1"/>
          </p:nvPr>
        </p:nvSpPr>
        <p:spPr/>
        <p:txBody>
          <a:bodyPr/>
          <a:lstStyle/>
          <a:p>
            <a:r>
              <a:rPr lang="en-US" b="1" dirty="0" smtClean="0">
                <a:solidFill>
                  <a:srgbClr val="FF0000"/>
                </a:solidFill>
              </a:rPr>
              <a:t>By iskander </a:t>
            </a:r>
            <a:r>
              <a:rPr lang="en-US" b="1" dirty="0" smtClean="0">
                <a:solidFill>
                  <a:srgbClr val="FF0000"/>
                </a:solidFill>
              </a:rPr>
              <a:t>saba</a:t>
            </a:r>
            <a:endParaRPr lang="en-US" b="1" dirty="0">
              <a:solidFill>
                <a:srgbClr val="FF0000"/>
              </a:solidFill>
            </a:endParaRPr>
          </a:p>
        </p:txBody>
      </p:sp>
    </p:spTree>
    <p:extLst>
      <p:ext uri="{BB962C8B-B14F-4D97-AF65-F5344CB8AC3E}">
        <p14:creationId xmlns:p14="http://schemas.microsoft.com/office/powerpoint/2010/main" val="23027018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rPr>
              <a:t>Introduction</a:t>
            </a:r>
            <a:r>
              <a:rPr lang="en-US" dirty="0" smtClean="0">
                <a:solidFill>
                  <a:srgbClr val="FFFF00"/>
                </a:solidFill>
              </a:rPr>
              <a:t>:</a:t>
            </a:r>
            <a:endParaRPr lang="en-US" dirty="0">
              <a:solidFill>
                <a:srgbClr val="FFFF00"/>
              </a:solidFill>
            </a:endParaRPr>
          </a:p>
        </p:txBody>
      </p:sp>
      <p:sp>
        <p:nvSpPr>
          <p:cNvPr id="3" name="Content Placeholder 2"/>
          <p:cNvSpPr>
            <a:spLocks noGrp="1"/>
          </p:cNvSpPr>
          <p:nvPr>
            <p:ph idx="1"/>
          </p:nvPr>
        </p:nvSpPr>
        <p:spPr>
          <a:xfrm>
            <a:off x="574040" y="4548505"/>
            <a:ext cx="10515600" cy="1193800"/>
          </a:xfrm>
          <a:noFill/>
        </p:spPr>
        <p:txBody>
          <a:bodyPr>
            <a:normAutofit lnSpcReduction="10000"/>
          </a:bodyPr>
          <a:lstStyle/>
          <a:p>
            <a:r>
              <a:rPr lang="en-US" b="1" dirty="0" smtClean="0">
                <a:solidFill>
                  <a:schemeClr val="bg1"/>
                </a:solidFill>
              </a:rPr>
              <a:t>Charlie and the </a:t>
            </a:r>
            <a:r>
              <a:rPr lang="en-US" b="1" dirty="0">
                <a:solidFill>
                  <a:schemeClr val="bg1"/>
                </a:solidFill>
              </a:rPr>
              <a:t>C</a:t>
            </a:r>
            <a:r>
              <a:rPr lang="en-US" b="1" dirty="0" smtClean="0">
                <a:solidFill>
                  <a:schemeClr val="bg1"/>
                </a:solidFill>
              </a:rPr>
              <a:t>hocolate </a:t>
            </a:r>
            <a:r>
              <a:rPr lang="en-US" b="1" dirty="0">
                <a:solidFill>
                  <a:schemeClr val="bg1"/>
                </a:solidFill>
              </a:rPr>
              <a:t>F</a:t>
            </a:r>
            <a:r>
              <a:rPr lang="en-US" b="1" dirty="0" smtClean="0">
                <a:solidFill>
                  <a:schemeClr val="bg1"/>
                </a:solidFill>
              </a:rPr>
              <a:t>actory </a:t>
            </a:r>
            <a:r>
              <a:rPr lang="en-US" b="1" dirty="0" smtClean="0">
                <a:solidFill>
                  <a:schemeClr val="bg1"/>
                </a:solidFill>
              </a:rPr>
              <a:t>is a 2005 magical </a:t>
            </a:r>
            <a:r>
              <a:rPr lang="en-US" b="1" dirty="0" smtClean="0">
                <a:solidFill>
                  <a:schemeClr val="bg1"/>
                </a:solidFill>
              </a:rPr>
              <a:t>fantasy </a:t>
            </a:r>
            <a:r>
              <a:rPr lang="en-US" b="1" dirty="0" smtClean="0">
                <a:solidFill>
                  <a:schemeClr val="bg1"/>
                </a:solidFill>
              </a:rPr>
              <a:t>film written by John August and directed by Tim Burton, the film is based on the 1964 British children novel written by Roald </a:t>
            </a:r>
            <a:r>
              <a:rPr lang="en-US" b="1" dirty="0" smtClean="0">
                <a:solidFill>
                  <a:schemeClr val="bg1"/>
                </a:solidFill>
              </a:rPr>
              <a:t>Dahl.</a:t>
            </a:r>
            <a:endParaRPr lang="en-US" b="1" dirty="0" smtClean="0">
              <a:solidFill>
                <a:schemeClr val="bg1"/>
              </a:solidFill>
            </a:endParaRPr>
          </a:p>
          <a:p>
            <a:pPr algn="ctr"/>
            <a:endParaRPr lang="en-US" b="1" dirty="0">
              <a:solidFill>
                <a:schemeClr val="bg1"/>
              </a:solidFill>
            </a:endParaRPr>
          </a:p>
        </p:txBody>
      </p:sp>
    </p:spTree>
    <p:extLst>
      <p:ext uri="{BB962C8B-B14F-4D97-AF65-F5344CB8AC3E}">
        <p14:creationId xmlns:p14="http://schemas.microsoft.com/office/powerpoint/2010/main" val="16326749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1000"/>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Summary:</a:t>
            </a:r>
            <a:endParaRPr lang="en-US" b="1" dirty="0"/>
          </a:p>
        </p:txBody>
      </p:sp>
      <p:sp>
        <p:nvSpPr>
          <p:cNvPr id="3" name="Content Placeholder 2"/>
          <p:cNvSpPr>
            <a:spLocks noGrp="1"/>
          </p:cNvSpPr>
          <p:nvPr>
            <p:ph idx="1"/>
          </p:nvPr>
        </p:nvSpPr>
        <p:spPr/>
        <p:txBody>
          <a:bodyPr/>
          <a:lstStyle/>
          <a:p>
            <a:pPr marL="0" indent="0">
              <a:buNone/>
            </a:pPr>
            <a:r>
              <a:rPr lang="en-US" b="1" dirty="0" smtClean="0"/>
              <a:t>Charlie Bucket </a:t>
            </a:r>
            <a:r>
              <a:rPr lang="en-US" b="1" dirty="0" smtClean="0"/>
              <a:t>is </a:t>
            </a:r>
            <a:r>
              <a:rPr lang="en-US" b="1" dirty="0" smtClean="0"/>
              <a:t>a ten year old boy who </a:t>
            </a:r>
            <a:r>
              <a:rPr lang="en-US" b="1" dirty="0" smtClean="0"/>
              <a:t>lived </a:t>
            </a:r>
            <a:r>
              <a:rPr lang="en-US" b="1" dirty="0" smtClean="0"/>
              <a:t>in a very small house with his poor family: his parents and all his four grandparents.</a:t>
            </a:r>
          </a:p>
          <a:p>
            <a:pPr marL="0" indent="0">
              <a:buNone/>
            </a:pPr>
            <a:r>
              <a:rPr lang="en-US" b="1" dirty="0" smtClean="0"/>
              <a:t>Each day he </a:t>
            </a:r>
            <a:r>
              <a:rPr lang="en-US" b="1" dirty="0" smtClean="0"/>
              <a:t>passed </a:t>
            </a:r>
            <a:r>
              <a:rPr lang="en-US" b="1" dirty="0" smtClean="0"/>
              <a:t>by the biggest and best chocolate factory in the world run by </a:t>
            </a:r>
            <a:r>
              <a:rPr lang="en-US" b="1" dirty="0"/>
              <a:t>W</a:t>
            </a:r>
            <a:r>
              <a:rPr lang="en-US" b="1" dirty="0" smtClean="0"/>
              <a:t>illy </a:t>
            </a:r>
            <a:r>
              <a:rPr lang="en-US" b="1" dirty="0"/>
              <a:t>W</a:t>
            </a:r>
            <a:r>
              <a:rPr lang="en-US" b="1" dirty="0" smtClean="0"/>
              <a:t>onka.</a:t>
            </a:r>
          </a:p>
          <a:p>
            <a:pPr marL="0" indent="0">
              <a:buNone/>
            </a:pPr>
            <a:r>
              <a:rPr lang="en-US" b="1" dirty="0" smtClean="0"/>
              <a:t>Willy Wonka announced that he hid five golden tickets in his chocolate bars and the children who find them will have a tour in the factory.</a:t>
            </a:r>
          </a:p>
          <a:p>
            <a:pPr marL="0" indent="0">
              <a:buNone/>
            </a:pPr>
            <a:r>
              <a:rPr lang="en-US" b="1" dirty="0" smtClean="0"/>
              <a:t>Charlie was the last child to find the golden ticket.</a:t>
            </a:r>
          </a:p>
          <a:p>
            <a:pPr marL="0" indent="0">
              <a:buNone/>
            </a:pPr>
            <a:endParaRPr lang="en-US" b="1" dirty="0"/>
          </a:p>
        </p:txBody>
      </p:sp>
    </p:spTree>
    <p:extLst>
      <p:ext uri="{BB962C8B-B14F-4D97-AF65-F5344CB8AC3E}">
        <p14:creationId xmlns:p14="http://schemas.microsoft.com/office/powerpoint/2010/main" val="38786377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9000" b="-9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66700"/>
            <a:ext cx="10515600" cy="5910263"/>
          </a:xfrm>
        </p:spPr>
        <p:txBody>
          <a:bodyPr>
            <a:normAutofit fontScale="92500"/>
          </a:bodyPr>
          <a:lstStyle/>
          <a:p>
            <a:pPr marL="0" indent="0">
              <a:buNone/>
            </a:pPr>
            <a:r>
              <a:rPr lang="en-US" b="1" dirty="0" smtClean="0"/>
              <a:t>The inside of the factory </a:t>
            </a:r>
            <a:r>
              <a:rPr lang="en-US" b="1" dirty="0" smtClean="0"/>
              <a:t>was</a:t>
            </a:r>
            <a:r>
              <a:rPr lang="en-US" b="1" dirty="0" smtClean="0"/>
              <a:t> </a:t>
            </a:r>
            <a:r>
              <a:rPr lang="en-US" b="1" dirty="0" smtClean="0"/>
              <a:t>magical, the workers were the tiny cacao-loving Oompa-loompas, rescued from loompaland.</a:t>
            </a:r>
          </a:p>
          <a:p>
            <a:pPr marL="0" indent="0">
              <a:buNone/>
            </a:pPr>
            <a:r>
              <a:rPr lang="en-US" b="1" dirty="0" smtClean="0"/>
              <a:t>The four children that were with Charlie were too self-centered and very greedy, so they all had strange and painful accidents at the end of the tour.</a:t>
            </a:r>
          </a:p>
          <a:p>
            <a:r>
              <a:rPr lang="en-US" b="1" dirty="0" smtClean="0"/>
              <a:t>Augustus Gloop- fell in to the chocolate river then got suck in to a glass pipe.</a:t>
            </a:r>
          </a:p>
          <a:p>
            <a:r>
              <a:rPr lang="en-US" b="1" dirty="0" smtClean="0"/>
              <a:t>Violet Beauregarde- stole a piece of gum and then turned into a blueberry.</a:t>
            </a:r>
          </a:p>
          <a:p>
            <a:r>
              <a:rPr lang="en-US" b="1" dirty="0" smtClean="0"/>
              <a:t>Veruca Salt-  tried to take a squirrel for her self and then the other squirrels threw her into the garbage.</a:t>
            </a:r>
          </a:p>
          <a:p>
            <a:r>
              <a:rPr lang="en-US" b="1" dirty="0" smtClean="0"/>
              <a:t>Mike Teavee- got shrunk to a pocket size.</a:t>
            </a:r>
          </a:p>
          <a:p>
            <a:pPr marL="0" indent="0">
              <a:buNone/>
            </a:pPr>
            <a:r>
              <a:rPr lang="en-US" b="1" dirty="0" smtClean="0"/>
              <a:t>At the end of the movie Wonka told Charlie that because of his respectful behavior, he was going to give him the chocolate factory, but Charlie refused and decided to live with his family.</a:t>
            </a:r>
          </a:p>
          <a:p>
            <a:endParaRPr lang="en-US" b="1" dirty="0" smtClean="0"/>
          </a:p>
          <a:p>
            <a:endParaRPr lang="en-US" b="1" dirty="0"/>
          </a:p>
        </p:txBody>
      </p:sp>
    </p:spTree>
    <p:extLst>
      <p:ext uri="{BB962C8B-B14F-4D97-AF65-F5344CB8AC3E}">
        <p14:creationId xmlns:p14="http://schemas.microsoft.com/office/powerpoint/2010/main" val="30057888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rPr>
              <a:t>My favorite character:</a:t>
            </a:r>
            <a:endParaRPr lang="en-US" b="1" dirty="0">
              <a:solidFill>
                <a:srgbClr val="FFFF00"/>
              </a:solidFill>
            </a:endParaRPr>
          </a:p>
        </p:txBody>
      </p:sp>
      <p:sp>
        <p:nvSpPr>
          <p:cNvPr id="3" name="Content Placeholder 2"/>
          <p:cNvSpPr>
            <a:spLocks noGrp="1"/>
          </p:cNvSpPr>
          <p:nvPr>
            <p:ph idx="1"/>
          </p:nvPr>
        </p:nvSpPr>
        <p:spPr/>
        <p:txBody>
          <a:bodyPr/>
          <a:lstStyle/>
          <a:p>
            <a:r>
              <a:rPr lang="en-US" b="1" dirty="0" smtClean="0">
                <a:solidFill>
                  <a:srgbClr val="FFFF00"/>
                </a:solidFill>
              </a:rPr>
              <a:t>My favorite character is Charlie, because he is a kind-hearted boy who takes care of his sick grandparents. </a:t>
            </a:r>
          </a:p>
          <a:p>
            <a:r>
              <a:rPr lang="en-US" b="1" dirty="0" smtClean="0">
                <a:solidFill>
                  <a:srgbClr val="FFFF00"/>
                </a:solidFill>
              </a:rPr>
              <a:t>Charlie also is a responsible and respectful boy.</a:t>
            </a:r>
            <a:endParaRPr lang="en-US" b="1" dirty="0">
              <a:solidFill>
                <a:srgbClr val="FFFF00"/>
              </a:solidFill>
            </a:endParaRPr>
          </a:p>
        </p:txBody>
      </p:sp>
    </p:spTree>
    <p:extLst>
      <p:ext uri="{BB962C8B-B14F-4D97-AF65-F5344CB8AC3E}">
        <p14:creationId xmlns:p14="http://schemas.microsoft.com/office/powerpoint/2010/main" val="17259124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Moral of the movie</a:t>
            </a:r>
            <a:endParaRPr lang="en-US" b="1" dirty="0"/>
          </a:p>
        </p:txBody>
      </p:sp>
      <p:sp>
        <p:nvSpPr>
          <p:cNvPr id="3" name="Content Placeholder 2"/>
          <p:cNvSpPr>
            <a:spLocks noGrp="1"/>
          </p:cNvSpPr>
          <p:nvPr>
            <p:ph idx="1"/>
          </p:nvPr>
        </p:nvSpPr>
        <p:spPr/>
        <p:txBody>
          <a:bodyPr/>
          <a:lstStyle/>
          <a:p>
            <a:r>
              <a:rPr lang="en-US" b="1" dirty="0" smtClean="0"/>
              <a:t>The moral of this book/movie is to always put your family and loved ones first because they are the only ones who will stand with you when you </a:t>
            </a:r>
            <a:r>
              <a:rPr lang="en-US" b="1" dirty="0" smtClean="0"/>
              <a:t>face</a:t>
            </a:r>
            <a:r>
              <a:rPr lang="en-US" b="1" dirty="0" smtClean="0"/>
              <a:t> </a:t>
            </a:r>
            <a:r>
              <a:rPr lang="en-US" b="1" dirty="0" smtClean="0"/>
              <a:t>any troubles.</a:t>
            </a:r>
            <a:endParaRPr lang="en-US" b="1" dirty="0"/>
          </a:p>
        </p:txBody>
      </p:sp>
    </p:spTree>
    <p:extLst>
      <p:ext uri="{BB962C8B-B14F-4D97-AF65-F5344CB8AC3E}">
        <p14:creationId xmlns:p14="http://schemas.microsoft.com/office/powerpoint/2010/main" val="2116143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rot="717656">
            <a:off x="2781404" y="4346759"/>
            <a:ext cx="6744299" cy="2164263"/>
          </a:xfrm>
          <a:noFill/>
        </p:spPr>
        <p:txBody>
          <a:bodyPr>
            <a:normAutofit/>
          </a:bodyPr>
          <a:lstStyle/>
          <a:p>
            <a:pPr algn="ctr"/>
            <a:r>
              <a:rPr lang="en-US" sz="5400" dirty="0" smtClean="0">
                <a:solidFill>
                  <a:schemeClr val="bg1"/>
                </a:solidFill>
              </a:rPr>
              <a:t>For listening </a:t>
            </a:r>
            <a:endParaRPr lang="en-US" sz="5400" dirty="0">
              <a:solidFill>
                <a:schemeClr val="bg1"/>
              </a:solidFill>
            </a:endParaRPr>
          </a:p>
        </p:txBody>
      </p:sp>
    </p:spTree>
    <p:extLst>
      <p:ext uri="{BB962C8B-B14F-4D97-AF65-F5344CB8AC3E}">
        <p14:creationId xmlns:p14="http://schemas.microsoft.com/office/powerpoint/2010/main" val="9820482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TotalTime>
  <Words>351</Words>
  <Application>Microsoft Office PowerPoint</Application>
  <PresentationFormat>Widescreen</PresentationFormat>
  <Paragraphs>22</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Charlie and the chocolate factory</vt:lpstr>
      <vt:lpstr>Introduction:</vt:lpstr>
      <vt:lpstr>Summary:</vt:lpstr>
      <vt:lpstr>PowerPoint Presentation</vt:lpstr>
      <vt:lpstr>My favorite character:</vt:lpstr>
      <vt:lpstr>Moral of the movie</vt:lpstr>
      <vt:lpstr>For listening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Charlie and the chocolate factory</dc:title>
  <dc:creator>ASD</dc:creator>
  <cp:lastModifiedBy>ASD</cp:lastModifiedBy>
  <cp:revision>14</cp:revision>
  <dcterms:created xsi:type="dcterms:W3CDTF">2022-12-04T15:20:21Z</dcterms:created>
  <dcterms:modified xsi:type="dcterms:W3CDTF">2022-12-04T17:55:48Z</dcterms:modified>
</cp:coreProperties>
</file>