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ms.nos.edu.jo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Yes, me</a:t>
            </a:r>
          </a:p>
          <a:p>
            <a:r>
              <a:rPr lang="en-US" sz="1400" dirty="0" smtClean="0"/>
              <a:t>By </a:t>
            </a:r>
            <a:r>
              <a:rPr lang="en-US" sz="1400" dirty="0" err="1" smtClean="0"/>
              <a:t>Fahed</a:t>
            </a:r>
            <a:r>
              <a:rPr lang="en-US" sz="1400" dirty="0" smtClean="0"/>
              <a:t> Salem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2192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Ok, before we get started with the “Your not a writer” things, in South Africa, it Is legal to call yourself a writer if a story/ opinion , or any other thing that has legal words and explain more than 4 </a:t>
            </a:r>
            <a:r>
              <a:rPr lang="en-US" dirty="0" err="1" smtClean="0"/>
              <a:t>points,is</a:t>
            </a:r>
            <a:r>
              <a:rPr lang="en-US" dirty="0" smtClean="0"/>
              <a:t> published on a public legal website, </a:t>
            </a:r>
            <a:r>
              <a:rPr lang="en-US" dirty="0" smtClean="0"/>
              <a:t>It is legal to call my self a writer.</a:t>
            </a:r>
          </a:p>
          <a:p>
            <a:endParaRPr lang="en-US" dirty="0"/>
          </a:p>
          <a:p>
            <a:r>
              <a:rPr lang="en-US" dirty="0" smtClean="0"/>
              <a:t>So, after posting  this to a legal </a:t>
            </a:r>
            <a:r>
              <a:rPr lang="en-US" dirty="0" err="1" smtClean="0"/>
              <a:t>webstite</a:t>
            </a:r>
            <a:r>
              <a:rPr lang="en-US" dirty="0" smtClean="0"/>
              <a:t>, (</a:t>
            </a:r>
            <a:r>
              <a:rPr lang="en-US" dirty="0" smtClean="0">
                <a:hlinkClick r:id="rId2"/>
              </a:rPr>
              <a:t>www.lms.nos.edu.jo</a:t>
            </a:r>
            <a:r>
              <a:rPr lang="en-US" dirty="0" smtClean="0"/>
              <a:t>), I can call myself a legal 12 year old </a:t>
            </a:r>
            <a:r>
              <a:rPr lang="en-US" dirty="0" err="1" smtClean="0"/>
              <a:t>awriter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8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real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Hi! </a:t>
            </a:r>
            <a:r>
              <a:rPr lang="en-US" dirty="0" err="1" smtClean="0"/>
              <a:t>Im</a:t>
            </a:r>
            <a:r>
              <a:rPr lang="en-US" dirty="0" smtClean="0"/>
              <a:t> </a:t>
            </a:r>
            <a:r>
              <a:rPr lang="en-US" dirty="0" err="1"/>
              <a:t>F</a:t>
            </a:r>
            <a:r>
              <a:rPr lang="en-US" dirty="0" err="1" smtClean="0"/>
              <a:t>ahed</a:t>
            </a:r>
            <a:r>
              <a:rPr lang="en-US" dirty="0" smtClean="0"/>
              <a:t>, and </a:t>
            </a:r>
            <a:r>
              <a:rPr lang="en-US" dirty="0" smtClean="0"/>
              <a:t>today </a:t>
            </a:r>
            <a:r>
              <a:rPr lang="en-US" dirty="0" smtClean="0"/>
              <a:t>I’m going to be talking about my favorite writer,</a:t>
            </a:r>
          </a:p>
          <a:p>
            <a:pPr marL="0" indent="0">
              <a:buNone/>
            </a:pPr>
            <a:r>
              <a:rPr lang="en-US" dirty="0" err="1" smtClean="0"/>
              <a:t>Fahed</a:t>
            </a:r>
            <a:r>
              <a:rPr lang="en-US" dirty="0" smtClean="0"/>
              <a:t>…?</a:t>
            </a:r>
          </a:p>
          <a:p>
            <a:pPr marL="0" indent="0">
              <a:buNone/>
            </a:pPr>
            <a:r>
              <a:rPr lang="en-US" dirty="0" smtClean="0"/>
              <a:t>So </a:t>
            </a:r>
            <a:r>
              <a:rPr lang="en-US" dirty="0" err="1"/>
              <a:t>F</a:t>
            </a:r>
            <a:r>
              <a:rPr lang="en-US" dirty="0" err="1" smtClean="0"/>
              <a:t>ahed</a:t>
            </a:r>
            <a:r>
              <a:rPr lang="en-US" dirty="0" smtClean="0"/>
              <a:t> was born on September 19, 2011. </a:t>
            </a:r>
            <a:r>
              <a:rPr lang="en-US" dirty="0" err="1" smtClean="0"/>
              <a:t>Fahed</a:t>
            </a:r>
            <a:r>
              <a:rPr lang="en-US" dirty="0" smtClean="0"/>
              <a:t> went to the </a:t>
            </a:r>
            <a:r>
              <a:rPr lang="en-US" dirty="0" smtClean="0"/>
              <a:t>National </a:t>
            </a:r>
            <a:r>
              <a:rPr lang="en-US" dirty="0"/>
              <a:t>O</a:t>
            </a:r>
            <a:r>
              <a:rPr lang="en-US" dirty="0" smtClean="0"/>
              <a:t>rthodox </a:t>
            </a:r>
            <a:r>
              <a:rPr lang="en-US" dirty="0"/>
              <a:t>S</a:t>
            </a:r>
            <a:r>
              <a:rPr lang="en-US" dirty="0" smtClean="0"/>
              <a:t>chool, he had many friends, but a huge plot twist happened when he was 11…</a:t>
            </a:r>
          </a:p>
          <a:p>
            <a:pPr marL="0" indent="0">
              <a:buNone/>
            </a:pPr>
            <a:r>
              <a:rPr lang="en-US" dirty="0" smtClean="0"/>
              <a:t>He.. Had a English project… the intensity started there, he opened his computer slowly, while ideas </a:t>
            </a:r>
            <a:r>
              <a:rPr lang="en-US" dirty="0" smtClean="0"/>
              <a:t>flew </a:t>
            </a:r>
            <a:r>
              <a:rPr lang="en-US" dirty="0" smtClean="0"/>
              <a:t>suddenly faster than he could say his own name…</a:t>
            </a:r>
          </a:p>
          <a:p>
            <a:pPr marL="0" indent="0">
              <a:buNone/>
            </a:pPr>
            <a:r>
              <a:rPr lang="en-US" dirty="0" smtClean="0"/>
              <a:t>He stopped the ideas just like clogging a river, and only one idea survived.</a:t>
            </a:r>
          </a:p>
          <a:p>
            <a:pPr marL="0" indent="0">
              <a:buNone/>
            </a:pPr>
            <a:r>
              <a:rPr lang="en-US" dirty="0" smtClean="0"/>
              <a:t>He was about to write about…. Himself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60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While opening power point presentation, it felt like a horror movie.</a:t>
            </a:r>
          </a:p>
          <a:p>
            <a:pPr marL="0" indent="0">
              <a:buNone/>
            </a:pPr>
            <a:r>
              <a:rPr lang="en-US" dirty="0" smtClean="0"/>
              <a:t>He opened google and started searching about how he can become a writer.</a:t>
            </a:r>
          </a:p>
          <a:p>
            <a:pPr marL="0" indent="0">
              <a:buNone/>
            </a:pPr>
            <a:r>
              <a:rPr lang="en-US" dirty="0" smtClean="0"/>
              <a:t>While he searched and searched about how he can legally call himself a story writer, a law from the least expected country popped out like gold.</a:t>
            </a:r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 smtClean="0"/>
              <a:t>existence of a single </a:t>
            </a:r>
            <a:r>
              <a:rPr lang="en-US" dirty="0" err="1" smtClean="0"/>
              <a:t>statment</a:t>
            </a:r>
            <a:r>
              <a:rPr lang="en-US" dirty="0" smtClean="0"/>
              <a:t> </a:t>
            </a:r>
            <a:r>
              <a:rPr lang="en-US" dirty="0" err="1" smtClean="0"/>
              <a:t>floed</a:t>
            </a:r>
            <a:r>
              <a:rPr lang="en-US" dirty="0" smtClean="0"/>
              <a:t> like </a:t>
            </a:r>
            <a:r>
              <a:rPr lang="en-US" dirty="0" err="1" smtClean="0"/>
              <a:t>covid</a:t>
            </a:r>
            <a:r>
              <a:rPr lang="en-US" dirty="0" smtClean="0"/>
              <a:t>, rushing his hands to the keyboard to start, </a:t>
            </a:r>
            <a:r>
              <a:rPr lang="en-US" dirty="0" smtClean="0"/>
              <a:t>but…</a:t>
            </a:r>
            <a:r>
              <a:rPr lang="en-US" dirty="0" smtClean="0"/>
              <a:t> </a:t>
            </a:r>
            <a:r>
              <a:rPr lang="en-US" dirty="0" smtClean="0"/>
              <a:t>this the end so flip to see why I chose this writer.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54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did </a:t>
            </a:r>
            <a:r>
              <a:rPr lang="en-US" dirty="0" err="1" smtClean="0"/>
              <a:t>i</a:t>
            </a:r>
            <a:r>
              <a:rPr lang="en-US" dirty="0" smtClean="0"/>
              <a:t> chose this writer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-1 Why not</a:t>
            </a:r>
          </a:p>
          <a:p>
            <a:r>
              <a:rPr lang="en-US" dirty="0" smtClean="0"/>
              <a:t>-2 Because it is me?</a:t>
            </a:r>
          </a:p>
          <a:p>
            <a:r>
              <a:rPr lang="en-US" dirty="0" smtClean="0"/>
              <a:t>-3 He is still 11, and he is already a writer!</a:t>
            </a:r>
          </a:p>
          <a:p>
            <a:r>
              <a:rPr lang="en-US" dirty="0" smtClean="0"/>
              <a:t>-4 he loves miss </a:t>
            </a:r>
            <a:r>
              <a:rPr lang="en-US" dirty="0"/>
              <a:t>D</a:t>
            </a:r>
            <a:r>
              <a:rPr lang="en-US" dirty="0" smtClean="0"/>
              <a:t>ima</a:t>
            </a:r>
          </a:p>
          <a:p>
            <a:r>
              <a:rPr lang="en-US" dirty="0" smtClean="0"/>
              <a:t>-5 he likes what he is doing</a:t>
            </a:r>
          </a:p>
          <a:p>
            <a:r>
              <a:rPr lang="en-US" dirty="0" smtClean="0"/>
              <a:t>-6 he </a:t>
            </a:r>
            <a:r>
              <a:rPr lang="en-US" smtClean="0"/>
              <a:t>loves English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09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01D17D"/>
      </a:accent1>
      <a:accent2>
        <a:srgbClr val="84C72A"/>
      </a:accent2>
      <a:accent3>
        <a:srgbClr val="E1D126"/>
      </a:accent3>
      <a:accent4>
        <a:srgbClr val="E29932"/>
      </a:accent4>
      <a:accent5>
        <a:srgbClr val="E56526"/>
      </a:accent5>
      <a:accent6>
        <a:srgbClr val="D63731"/>
      </a:accent6>
      <a:hlink>
        <a:srgbClr val="35FA7F"/>
      </a:hlink>
      <a:folHlink>
        <a:srgbClr val="BAFC85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2B2A868B-6BC2-4B3E-98B9-1258F41035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45</TotalTime>
  <Words>347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Vapor Trail</vt:lpstr>
      <vt:lpstr>Me</vt:lpstr>
      <vt:lpstr>Introduction  </vt:lpstr>
      <vt:lpstr>The real introduction</vt:lpstr>
      <vt:lpstr>PowerPoint Presentation</vt:lpstr>
      <vt:lpstr>Why did i chose this writer </vt:lpstr>
    </vt:vector>
  </TitlesOfParts>
  <Company>Razer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</dc:title>
  <dc:creator>mjsahouri@outlook.com</dc:creator>
  <cp:lastModifiedBy>mjsahouri@outlook.com</cp:lastModifiedBy>
  <cp:revision>7</cp:revision>
  <dcterms:created xsi:type="dcterms:W3CDTF">2022-12-04T13:44:15Z</dcterms:created>
  <dcterms:modified xsi:type="dcterms:W3CDTF">2022-12-04T17:13:49Z</dcterms:modified>
</cp:coreProperties>
</file>