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6712B-4015-5907-CCEC-8A6180B1F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8CD9F4-AA36-7977-35C8-B6DCE3D98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2E0EB-A16B-1739-380E-3F1CA45B5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6FC88-F829-EE78-795E-13C1A273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76BF4-9E52-86AC-906A-1CEEA7150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3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8545C-248E-EC4B-E5B0-59334D7E8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71A90-3FA6-A1A9-1876-20107F454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BC4FC-FACF-51F6-C454-A47B111B7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F079B-9A38-CB00-B78D-FE54C855E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3D4A4-8D07-C664-1A6C-AAAC0873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54D731-A31B-9AA9-FE34-4C0CB416B4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D2F724-E863-95FA-6E69-B12D6F1D4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B5B14-A689-C010-8E4D-49BDBBBAA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652D5-D633-8DE4-5A36-47A1806B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463D8-2BE5-EF5E-7EF7-FD8D9613A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6D452-3C48-9AC4-9933-743B0573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8D783-67F1-A1B2-9AC9-470390374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FFC5F-C8FE-A648-65EF-A8AEA16D4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7CC10-5525-F527-4E02-104D1A71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76574-B925-9702-0E95-34AED5F5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5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DAA8-7884-D1EA-3994-13614BDB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21DD0-4982-F259-DFA0-0052CC0F7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EEF79-8966-A760-31F3-312697744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C65E9-3108-3440-0F4E-CC3EBC78B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DF45C-C21D-8C25-CED7-1149414F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2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6A80D-B0E7-D625-8317-DBC533A41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EAB5A-50B7-89BD-364C-64162C997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14C4A2-B2B4-3370-8A03-3107790CB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06E41-BB11-431E-8D92-6B5FFD5D9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45FE4-2639-7729-00ED-BC3C0E314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7CF84-D57B-7D33-FBB3-3A152205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6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9BE9-1A29-F991-1F80-1BDF203E5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8E704-C649-9ADD-34DC-F7FE5F021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2BD0D9-9778-69B7-13FF-2734714D6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22CB6A-CE28-DD83-8061-139C904BD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963C0B-4C06-8C91-BEAE-CC7B47DC0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6B83D9-104D-22F4-844A-59D134F88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AD8F27-D1BF-12C2-8767-33D0B7209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53644F-8FEE-35BA-E974-54A01754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9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E831F-71F2-5929-79AA-0B070D7AD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AEF398-3CC6-5DF4-4EC4-72C045A58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00D7A8-20A9-DBD0-1FA9-625F1E6E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24FD0-D5BD-CB0F-70E1-45A72D35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6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3C9B20-1E33-AE3D-D3DA-E5540216A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6813F3-B6B4-8296-44BF-D7EFF0645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8468CA-DDC5-FCD6-FB7B-E5ED78C2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8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172D0-CDF8-55BA-B6A3-FCD3221C8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89812-2778-2C09-D4F6-4E2DF5E4C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03EA9C-19D4-4255-1CB9-435B8B18E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081BE-F558-FEAD-52E4-635D7620E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86EF8-49C8-7DC3-C835-FC53583B8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EC7E3-D1EA-0AF2-FC1A-675109C21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140F0-4090-0668-8E41-AF0E91C7B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30649-5938-11F0-64AC-06819821D2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84392E-3E6E-F5CE-F0F3-34C7B578B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F57E1-2453-ED4F-A52F-0D952E29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BBB5D-45B0-0486-8C6A-D4961B8C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0C18B-E383-7F11-0706-1B900DF7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4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320750-1DB1-4FAD-0AD6-4B30494AE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2A216-A791-1F62-F727-6353C791E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8D0DF-BB84-38E9-26D1-0A851B0847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BD789-896C-4323-AD7B-DBF7EC507584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00899-3250-9FAE-422B-B2D6E4247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BED93-594A-A706-8134-BDA8F2A58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CA826-53CF-4553-BC2C-BE11B657E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5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004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E789-ED82-4FC3-A148-D916BA490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560E7-A4B1-E6CF-037C-61A1B86DD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movie is part two of spiderman far from</a:t>
            </a:r>
          </a:p>
          <a:p>
            <a:pPr marL="0" indent="0">
              <a:buNone/>
            </a:pPr>
            <a:r>
              <a:rPr lang="en-US" dirty="0"/>
              <a:t>Home where everyone finds out that  peter </a:t>
            </a:r>
          </a:p>
          <a:p>
            <a:pPr marL="0" indent="0">
              <a:buNone/>
            </a:pPr>
            <a:r>
              <a:rPr lang="en-US" dirty="0"/>
              <a:t>parker is Spiderman. And  spiderman goes to a doctor </a:t>
            </a:r>
          </a:p>
          <a:p>
            <a:pPr marL="0" indent="0">
              <a:buNone/>
            </a:pPr>
            <a:r>
              <a:rPr lang="en-US" dirty="0"/>
              <a:t>Strange to make everyone forget who spiderman is </a:t>
            </a:r>
          </a:p>
          <a:p>
            <a:pPr marL="0" indent="0">
              <a:buNone/>
            </a:pPr>
            <a:r>
              <a:rPr lang="en-US" dirty="0"/>
              <a:t>But everything goes wrong.</a:t>
            </a:r>
          </a:p>
        </p:txBody>
      </p:sp>
    </p:spTree>
    <p:extLst>
      <p:ext uri="{BB962C8B-B14F-4D97-AF65-F5344CB8AC3E}">
        <p14:creationId xmlns:p14="http://schemas.microsoft.com/office/powerpoint/2010/main" val="2156567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9D17E-46B2-69A8-C6A5-6418F79D3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Peter Parker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DF10B-6497-1AF8-834C-05E3EAB90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Perter parker played by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Tom Holland, Also known as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spider Man is a young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teenager Who got bitten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by a radioactive Spider,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and gave him spider Like power. </a:t>
            </a:r>
          </a:p>
        </p:txBody>
      </p:sp>
    </p:spTree>
    <p:extLst>
      <p:ext uri="{BB962C8B-B14F-4D97-AF65-F5344CB8AC3E}">
        <p14:creationId xmlns:p14="http://schemas.microsoft.com/office/powerpoint/2010/main" val="136005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6197-9C7B-65A2-0728-8071A5A6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Peter Parker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09612-B8B2-3DCA-A3B2-960A0AC5B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+mj-lt"/>
              </a:rPr>
              <a:t>Peter parker2 played by Andrew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+mj-lt"/>
              </a:rPr>
              <a:t>Garfield is spiderman from another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+mj-lt"/>
              </a:rPr>
              <a:t>Universe that got accidentally pulled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+mj-lt"/>
              </a:rPr>
              <a:t>To the Marvel universe.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419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D8971-ED39-66D3-5F26-AB0E75D7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Peter Parker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46214-41F9-54E0-263F-13DBB75DB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Peter Parker played by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Tobey Maguire was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second spiderman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from Another universe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who Got accidentally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+mj-lt"/>
              </a:rPr>
              <a:t>Pulled To the Marvel universe.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479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51D09-44E3-67EE-7841-59220CF38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Doctor strange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8A14C-0701-F6E8-18AC-70944A789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Doctor </a:t>
            </a:r>
            <a:r>
              <a:rPr lang="en-US" b="1" dirty="0" err="1">
                <a:solidFill>
                  <a:srgbClr val="FF0000"/>
                </a:solidFill>
              </a:rPr>
              <a:t>Strange's</a:t>
            </a:r>
            <a:r>
              <a:rPr lang="en-US" b="1" dirty="0">
                <a:solidFill>
                  <a:srgbClr val="FF0000"/>
                </a:solidFill>
              </a:rPr>
              <a:t> powers and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abilities originally stemmed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from tapping into otherworldly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entities and planes, powerful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beings who granted magic-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users temporary access to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Magic.</a:t>
            </a:r>
          </a:p>
        </p:txBody>
      </p:sp>
    </p:spTree>
    <p:extLst>
      <p:ext uri="{BB962C8B-B14F-4D97-AF65-F5344CB8AC3E}">
        <p14:creationId xmlns:p14="http://schemas.microsoft.com/office/powerpoint/2010/main" val="167715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151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PowerPoint Presentation</vt:lpstr>
      <vt:lpstr>About</vt:lpstr>
      <vt:lpstr>Peter Parker</vt:lpstr>
      <vt:lpstr>Peter Parker 2</vt:lpstr>
      <vt:lpstr>Peter Parker 3</vt:lpstr>
      <vt:lpstr>Doctor strange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yeshpi pi</dc:creator>
  <cp:lastModifiedBy>yeshpi pi</cp:lastModifiedBy>
  <cp:revision>2</cp:revision>
  <dcterms:created xsi:type="dcterms:W3CDTF">2022-12-04T16:33:32Z</dcterms:created>
  <dcterms:modified xsi:type="dcterms:W3CDTF">2022-12-04T17:04:13Z</dcterms:modified>
</cp:coreProperties>
</file>