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1183-8865-400B-BDC7-E98DA085D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5AB0F-096E-45C7-A5CF-70D46EC04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452C1-1C73-4734-962E-2F93A710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88FF-1CDF-415C-8869-0422C87B098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D3C2C-616A-43CA-9BBC-9B50C8643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7460A-CB2E-4E71-A16D-C5B5CEAA7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D4A6-7F3F-42B1-80F3-F4086FC6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1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E299F-0116-4A38-B812-00E693084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7082E-CFDB-4170-BECC-698E4AFA4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4E133-2FB3-48FD-8DC5-0CF1EC83D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88FF-1CDF-415C-8869-0422C87B098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31629-F407-4F5F-8D48-AE03CDCF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FC389-151E-48B1-9F67-731A06661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D4A6-7F3F-42B1-80F3-F4086FC6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8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79C90E-E6C0-4C8D-892C-45D7F5345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45CF9-FC5E-4B7D-B53B-9948A07E4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D6B5-D544-4CFF-82D2-95B44B79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88FF-1CDF-415C-8869-0422C87B098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41C7D-20B2-425F-A74A-14A56CE6A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29686-5A70-4587-A055-841EC717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D4A6-7F3F-42B1-80F3-F4086FC6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5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EB0DC-0A95-4AD2-A4D0-584A14EBB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DE912-7FE6-437B-9F87-27CC248AE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B3376-C518-482B-882A-3203B63E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88FF-1CDF-415C-8869-0422C87B098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54299-BA72-44C0-9F63-5BF24A30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C334-B898-428E-B0BD-B9A26DD0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D4A6-7F3F-42B1-80F3-F4086FC6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7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98BFB-2195-441D-9253-D891977F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88FFF-870D-41F6-88B2-D949E0450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3A2B4-9126-4DCA-87DB-15B9DD7E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88FF-1CDF-415C-8869-0422C87B098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3F292-CAA1-492A-A84E-937F094B9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84961-F1D6-45C8-923B-8078DD1D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D4A6-7F3F-42B1-80F3-F4086FC6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9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830C5-13A3-495B-AC46-781FCEF41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7862C-9D21-468A-A2FC-A83E66899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1D7BC-838B-466E-B085-8C153D214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D0C33-2FD2-4B0F-AFDC-C795177CF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88FF-1CDF-415C-8869-0422C87B098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AE6BB-00B8-44E5-8F6C-F99904F5D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AB288-FE94-44BA-AF54-1379099F4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D4A6-7F3F-42B1-80F3-F4086FC6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4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3AFB-E56E-40AC-981C-C2B60AAB4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3F236-37F9-42C0-ABCD-D3AA5D07E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61137-58E5-4916-943D-C370C23F3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CE95F-8312-49B1-BDB4-B1C40E526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1F396-427B-4D41-829B-D794B04E2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63FCA0-67D0-478A-A783-0F2C1490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88FF-1CDF-415C-8869-0422C87B098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5C97B4-98A4-40A4-9EF2-02FB6CECB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F0B4E4-A267-4C02-B1DF-AC90CA69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D4A6-7F3F-42B1-80F3-F4086FC6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7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FABD0-70BE-46D3-83F9-9F98C7E5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DCA81-42E0-4D6A-9504-4617E73BA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88FF-1CDF-415C-8869-0422C87B098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713437-DF85-48CB-8240-3117C0D49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4B882-736F-4A44-A86E-39C0BED13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D4A6-7F3F-42B1-80F3-F4086FC6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1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C1A770-C97D-411C-BBF4-3DC86F3F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88FF-1CDF-415C-8869-0422C87B098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61D6B8-55AC-4255-AD0D-0E9A22CBF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969D4-CA6E-4B96-985C-4FB0E6BF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D4A6-7F3F-42B1-80F3-F4086FC6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1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852F-3E11-4BF0-8CFA-484586166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E5FA2-F06B-47D6-9613-1E62E46F6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0DB7D-9FF5-439C-BDAC-A7A71DBA5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54A7C-2776-4052-B686-0EE0F40DD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88FF-1CDF-415C-8869-0422C87B098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BAFB2-AF19-40EC-A32C-FD7E6F78D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CB52-3B95-4AF8-A178-0E8AF188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D4A6-7F3F-42B1-80F3-F4086FC6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6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771F0-6556-4DBC-BDFA-3E428B51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98D510-CFAE-4071-801F-A6C2C712C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B0512-A4BC-4986-A68A-E5702F73E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978E1-3773-4C43-B78B-F34767AEC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88FF-1CDF-415C-8869-0422C87B098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4E450-7CC8-496C-A6BF-7C33F9CFB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A7EC8-5FFA-40FE-96E0-BA957448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D4A6-7F3F-42B1-80F3-F4086FC6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6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2BCCD3-8248-473E-889C-BF8B0C080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A0F1C-DD56-45C6-97D8-C7497F051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8F669-8FCB-4902-B5BE-C0EAA585E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A88FF-1CDF-415C-8869-0422C87B098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EB53C-E540-47D9-9BE6-00AB9B805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5C0C1-AE0B-41DB-A5C6-BF082EEE6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0D4A6-7F3F-42B1-80F3-F4086FC6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8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-reactor.com/2013/05/22/batman-arkham-origins-nueva-imagen-promocional-revelada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psychometrics.org/tests/characters/stats/GTH/3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aviddv1202.deviantart.com/art/The-Batman-Wallpaper-637363844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cifi.stackexchange.com/questions/103313/who-built-all-the-pathways-and-stuff-in-the-batcav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7889738@N07/3598287026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nicasdevalhalla.com/2016/04/gotham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daboutgames15.blogspot.com/2015/10/batman-arkham-knight-game-free-download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8B5C-D528-44B5-BFE0-3A5D70B6A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255961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Batman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53110-972F-444A-B016-5B6AE1F9C4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 Abdallah </a:t>
            </a:r>
            <a:r>
              <a:rPr lang="en-US" dirty="0" err="1">
                <a:solidFill>
                  <a:schemeClr val="bg1"/>
                </a:solidFill>
              </a:rPr>
              <a:t>Sharab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6B</a:t>
            </a:r>
          </a:p>
        </p:txBody>
      </p:sp>
    </p:spTree>
    <p:extLst>
      <p:ext uri="{BB962C8B-B14F-4D97-AF65-F5344CB8AC3E}">
        <p14:creationId xmlns:p14="http://schemas.microsoft.com/office/powerpoint/2010/main" val="300929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0530-AAA7-4E5B-BEE8-0446DFB2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690688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summarize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5C9DF-03D4-4464-A5AA-BDE9B5C54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503237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Bruce Wayne was a normal boy until he witnessed the murder of both of his parents by the mugger Joe chill, so he was raised by the family butler.</a:t>
            </a:r>
          </a:p>
        </p:txBody>
      </p:sp>
    </p:spTree>
    <p:extLst>
      <p:ext uri="{BB962C8B-B14F-4D97-AF65-F5344CB8AC3E}">
        <p14:creationId xmlns:p14="http://schemas.microsoft.com/office/powerpoint/2010/main" val="193498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0508B-3CA4-4D55-AA7B-866A1E80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7999"/>
          </a:xfr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14 years later Bruce wanted revenge ,so he went to kill Joe, but some one did it before him , so Bruce spent years training to fight . He joined the league of shadows , but they wanted to destroy Gotham , so he burned their temple and killed the leader.</a:t>
            </a:r>
          </a:p>
        </p:txBody>
      </p:sp>
    </p:spTree>
    <p:extLst>
      <p:ext uri="{BB962C8B-B14F-4D97-AF65-F5344CB8AC3E}">
        <p14:creationId xmlns:p14="http://schemas.microsoft.com/office/powerpoint/2010/main" val="201838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4D12C-2D3C-435C-BC52-E5B7982F5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0" y="-45718"/>
            <a:ext cx="45719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4A543-1289-4E99-AD39-CC12D7597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22860"/>
            <a:ext cx="12192000" cy="6880859"/>
          </a:xfr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He wanted to observe his dads company so he got access to his dads company and built a secret base under it and started the batman journey . He helped the police solve cases like drug dealing and stealing . But one criminal reached out to him and his assistant and drugged them, but they found the antidote.</a:t>
            </a:r>
          </a:p>
        </p:txBody>
      </p:sp>
    </p:spTree>
    <p:extLst>
      <p:ext uri="{BB962C8B-B14F-4D97-AF65-F5344CB8AC3E}">
        <p14:creationId xmlns:p14="http://schemas.microsoft.com/office/powerpoint/2010/main" val="1634765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9D4F8-FF55-44D3-A1C4-920F01BF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Turns out the leader is not dead and they fight again this time in a train. Batman’s assistant shoots the train and it brakes but, Batman doesn’t kill the leader ,he also doesn’t save him , so he flew away and the leader crashes and dies.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CA089B-5DC6-4440-8A66-FD1D5435C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en-US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423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8142-77F1-4FC4-94F1-078EA9DD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lgerian" panose="04020705040A02060702" pitchFamily="82" charset="0"/>
              </a:rPr>
              <a:t>My favorite character Is Bruce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48827-27CB-4CE0-9310-D809EBA11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WHY?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BECAUSE HE IS INSPIRATIONAL ,BRAVE AND NEVER GIVES UP</a:t>
            </a:r>
          </a:p>
        </p:txBody>
      </p:sp>
    </p:spTree>
    <p:extLst>
      <p:ext uri="{BB962C8B-B14F-4D97-AF65-F5344CB8AC3E}">
        <p14:creationId xmlns:p14="http://schemas.microsoft.com/office/powerpoint/2010/main" val="227466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2C281-D4CD-4690-86B0-D9163D17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lgerian" panose="04020705040A02060702" pitchFamily="82" charset="0"/>
              </a:rPr>
              <a:t>Moral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49495-B7E4-4A5E-9AC4-F3D6A91E0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To try our best to stop crime.</a:t>
            </a:r>
          </a:p>
          <a:p>
            <a:r>
              <a:rPr lang="en-US" sz="3600" dirty="0">
                <a:solidFill>
                  <a:schemeClr val="bg1"/>
                </a:solidFill>
              </a:rPr>
              <a:t>Don’t try to defeat our enemy by becoming them.</a:t>
            </a:r>
          </a:p>
          <a:p>
            <a:r>
              <a:rPr lang="en-US" sz="3600" dirty="0">
                <a:solidFill>
                  <a:schemeClr val="bg1"/>
                </a:solidFill>
              </a:rPr>
              <a:t>Everyone has fears, what matters is that you defeat them.</a:t>
            </a:r>
          </a:p>
          <a:p>
            <a:r>
              <a:rPr lang="en-US" sz="3600" dirty="0">
                <a:solidFill>
                  <a:schemeClr val="bg1"/>
                </a:solidFill>
              </a:rPr>
              <a:t>Having enemies plays a big role in our life ,you keep fighting them and so you become stronger they help you grow and you end up learning a lot from the experience you got from them.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7472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289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Algerian</vt:lpstr>
      <vt:lpstr>Andalus</vt:lpstr>
      <vt:lpstr>Arial</vt:lpstr>
      <vt:lpstr>Arial Black</vt:lpstr>
      <vt:lpstr>Calibri</vt:lpstr>
      <vt:lpstr>Calibri Light</vt:lpstr>
      <vt:lpstr>Office Theme</vt:lpstr>
      <vt:lpstr>Batman</vt:lpstr>
      <vt:lpstr>summarize</vt:lpstr>
      <vt:lpstr>14 years later Bruce wanted revenge ,so he went to kill Joe, but some one did it before him , so Bruce spent years training to fight . He joined the league of shadows , but they wanted to destroy Gotham , so he burned their temple and killed the leader.</vt:lpstr>
      <vt:lpstr>.</vt:lpstr>
      <vt:lpstr>Turns out the leader is not dead and they fight again this time in a train. Batman’s assistant shoots the train and it brakes but, Batman doesn’t kill the leader ,he also doesn’t save him , so he flew away and the leader crashes and dies.</vt:lpstr>
      <vt:lpstr>My favorite character Is Bruce </vt:lpstr>
      <vt:lpstr>Moral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Batman</dc:title>
  <dc:creator>Dell</dc:creator>
  <cp:lastModifiedBy>Dell</cp:lastModifiedBy>
  <cp:revision>14</cp:revision>
  <dcterms:created xsi:type="dcterms:W3CDTF">2022-12-04T11:16:48Z</dcterms:created>
  <dcterms:modified xsi:type="dcterms:W3CDTF">2022-12-04T16:51:30Z</dcterms:modified>
</cp:coreProperties>
</file>