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56" r:id="rId2"/>
    <p:sldId id="257" r:id="rId3"/>
    <p:sldId id="259" r:id="rId4"/>
    <p:sldId id="258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5126" autoAdjust="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6953B7D4-0016-41A2-BD5A-A0720CFD4EA7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29B529E8-BE8A-419C-8E12-D4EE5667B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6527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3B7D4-0016-41A2-BD5A-A0720CFD4EA7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29E8-BE8A-419C-8E12-D4EE5667B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37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3B7D4-0016-41A2-BD5A-A0720CFD4EA7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29E8-BE8A-419C-8E12-D4EE5667B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36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3B7D4-0016-41A2-BD5A-A0720CFD4EA7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29E8-BE8A-419C-8E12-D4EE5667B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278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3B7D4-0016-41A2-BD5A-A0720CFD4EA7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29E8-BE8A-419C-8E12-D4EE5667B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2336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3B7D4-0016-41A2-BD5A-A0720CFD4EA7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29E8-BE8A-419C-8E12-D4EE5667B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4447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3B7D4-0016-41A2-BD5A-A0720CFD4EA7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29E8-BE8A-419C-8E12-D4EE5667B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484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3B7D4-0016-41A2-BD5A-A0720CFD4EA7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29E8-BE8A-419C-8E12-D4EE5667B1F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275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3B7D4-0016-41A2-BD5A-A0720CFD4EA7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29E8-BE8A-419C-8E12-D4EE5667B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479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3B7D4-0016-41A2-BD5A-A0720CFD4EA7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29E8-BE8A-419C-8E12-D4EE5667B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479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3B7D4-0016-41A2-BD5A-A0720CFD4EA7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29E8-BE8A-419C-8E12-D4EE5667B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484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3B7D4-0016-41A2-BD5A-A0720CFD4EA7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29E8-BE8A-419C-8E12-D4EE5667B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577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3B7D4-0016-41A2-BD5A-A0720CFD4EA7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29E8-BE8A-419C-8E12-D4EE5667B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8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3B7D4-0016-41A2-BD5A-A0720CFD4EA7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29E8-BE8A-419C-8E12-D4EE5667B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119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3B7D4-0016-41A2-BD5A-A0720CFD4EA7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29E8-BE8A-419C-8E12-D4EE5667B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342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3B7D4-0016-41A2-BD5A-A0720CFD4EA7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29E8-BE8A-419C-8E12-D4EE5667B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95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3B7D4-0016-41A2-BD5A-A0720CFD4EA7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29E8-BE8A-419C-8E12-D4EE5667B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001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953B7D4-0016-41A2-BD5A-A0720CFD4EA7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9B529E8-BE8A-419C-8E12-D4EE5667B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9949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worst witch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5" name="Picture 4" descr="&lt;strong&gt;The Worst Witch&lt;/strong&gt; (2017): Series Inf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24" y="626035"/>
            <a:ext cx="4137942" cy="608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52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Today I am going to talk about my favorite book.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MY FAVORITE BOOK IS THE WORST WITCH, IT TALKES about a cackles academy for witches, and the worst witch was Mildred. She is a first year witch and all her spells and potions have to go wrong.</a:t>
            </a:r>
          </a:p>
          <a:p>
            <a:r>
              <a:rPr lang="en-US" dirty="0" smtClean="0"/>
              <a:t>At the Halloween celebration she falls of her broomstick. One time she saw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Mrs. Hard broom coughing in some smoke and she got a bucket of water and threw it all over Mrs. hard broom and even the bucket landed on her head, she was in a lot of trouble for that.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86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4260" y="3635021"/>
            <a:ext cx="5318322" cy="2991556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824088" y="417689"/>
            <a:ext cx="5418667" cy="240453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/>
              <a:t>I chose this book because it was really funny and every time Mildred does something it has to go wrong spatially when she threw a bucket at Mrs. Hard broom and it fell on her head.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1588" y="240431"/>
            <a:ext cx="4989326" cy="638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1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WRITER OF THE BOOK IS JILL MURPHY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JILL MURPHY WAS BORN ON 5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JULY 1949 SHE IS A BRITISH WRITER AND illustrator OF CHILDRENS BOOK. AND SHE WAS</a:t>
            </a:r>
            <a:r>
              <a:rPr lang="en-US" sz="2800" dirty="0"/>
              <a:t> best known for The Worst Witch stories and The Large Family picture books</a:t>
            </a:r>
            <a:r>
              <a:rPr lang="en-US" sz="2800" dirty="0" smtClean="0"/>
              <a:t>.</a:t>
            </a:r>
            <a:r>
              <a:rPr lang="en-US" sz="2800" dirty="0"/>
              <a:t>  She has been described as "one of the most engaging writers and illustrators for children in the land".</a:t>
            </a:r>
          </a:p>
        </p:txBody>
      </p:sp>
    </p:spTree>
    <p:extLst>
      <p:ext uri="{BB962C8B-B14F-4D97-AF65-F5344CB8AC3E}">
        <p14:creationId xmlns:p14="http://schemas.microsoft.com/office/powerpoint/2010/main" val="35270391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&lt;strong&gt;Thank you&lt;/strong&gt; - Water | &lt;strong&gt;Thank you&lt;/strong&gt; for sharing my artwork with ot… | Flick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00025"/>
            <a:ext cx="9753600" cy="645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41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149</TotalTime>
  <Words>181</Words>
  <Application>Microsoft Office PowerPoint</Application>
  <PresentationFormat>Widescreen</PresentationFormat>
  <Paragraphs>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Celestial</vt:lpstr>
      <vt:lpstr>The worst witch</vt:lpstr>
      <vt:lpstr>Today I am going to talk about my favorite book.</vt:lpstr>
      <vt:lpstr>PowerPoint Presentation</vt:lpstr>
      <vt:lpstr>THE WRITER OF THE BOOK IS JILL MURPHY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worst witch</dc:title>
  <dc:creator>ACER</dc:creator>
  <cp:lastModifiedBy>ACER</cp:lastModifiedBy>
  <cp:revision>18</cp:revision>
  <dcterms:created xsi:type="dcterms:W3CDTF">2022-12-04T12:00:56Z</dcterms:created>
  <dcterms:modified xsi:type="dcterms:W3CDTF">2022-12-04T15:11:11Z</dcterms:modified>
</cp:coreProperties>
</file>