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0"/>
  </p:handout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114"/>
      </p:cViewPr>
      <p:guideLst/>
    </p:cSldViewPr>
  </p:slideViewPr>
  <p:notesTextViewPr>
    <p:cViewPr>
      <p:scale>
        <a:sx n="1" d="1"/>
        <a:sy n="1" d="1"/>
      </p:scale>
      <p:origin x="0" y="0"/>
    </p:cViewPr>
  </p:notesTextViewPr>
  <p:notesViewPr>
    <p:cSldViewPr snapToGrid="0">
      <p:cViewPr varScale="1">
        <p:scale>
          <a:sx n="92" d="100"/>
          <a:sy n="92" d="100"/>
        </p:scale>
        <p:origin x="37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BED5AF-02B0-4CBB-8262-5D075CDFE79D}" type="datetimeFigureOut">
              <a:rPr lang="en-US" smtClean="0"/>
              <a:t>12/4/2022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1BD3CC-373D-4D1D-BDB5-D3CB07CC71D0}" type="slidenum">
              <a:rPr lang="en-US" smtClean="0"/>
              <a:t>‹#›</a:t>
            </a:fld>
            <a:endParaRPr lang="en-US"/>
          </a:p>
        </p:txBody>
      </p:sp>
    </p:spTree>
    <p:extLst>
      <p:ext uri="{BB962C8B-B14F-4D97-AF65-F5344CB8AC3E}">
        <p14:creationId xmlns:p14="http://schemas.microsoft.com/office/powerpoint/2010/main" val="20929214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71142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191284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0064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74111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9038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295045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567654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409318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211653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1C680E-6791-46B1-8826-FD22EE328898}"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16826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1C680E-6791-46B1-8826-FD22EE328898}"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597885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1C680E-6791-46B1-8826-FD22EE328898}"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835131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1C680E-6791-46B1-8826-FD22EE328898}"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404077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1C680E-6791-46B1-8826-FD22EE328898}"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380484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1C680E-6791-46B1-8826-FD22EE328898}"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3453743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D1C680E-6791-46B1-8826-FD22EE328898}"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5F5A1-7207-47D2-A457-FF6FA290CA65}" type="slidenum">
              <a:rPr lang="en-US" smtClean="0"/>
              <a:t>‹#›</a:t>
            </a:fld>
            <a:endParaRPr lang="en-US"/>
          </a:p>
        </p:txBody>
      </p:sp>
    </p:spTree>
    <p:extLst>
      <p:ext uri="{BB962C8B-B14F-4D97-AF65-F5344CB8AC3E}">
        <p14:creationId xmlns:p14="http://schemas.microsoft.com/office/powerpoint/2010/main" val="165457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1C680E-6791-46B1-8826-FD22EE328898}" type="datetimeFigureOut">
              <a:rPr lang="en-US" smtClean="0"/>
              <a:t>12/4/2022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15F5A1-7207-47D2-A457-FF6FA290CA65}" type="slidenum">
              <a:rPr lang="en-US" smtClean="0"/>
              <a:t>‹#›</a:t>
            </a:fld>
            <a:endParaRPr lang="en-US"/>
          </a:p>
        </p:txBody>
      </p:sp>
    </p:spTree>
    <p:extLst>
      <p:ext uri="{BB962C8B-B14F-4D97-AF65-F5344CB8AC3E}">
        <p14:creationId xmlns:p14="http://schemas.microsoft.com/office/powerpoint/2010/main" val="26556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5239" y="200588"/>
            <a:ext cx="9144000" cy="2387600"/>
          </a:xfrm>
        </p:spPr>
        <p:txBody>
          <a:bodyPr/>
          <a:lstStyle/>
          <a:p>
            <a:r>
              <a:rPr lang="en-US" dirty="0" smtClean="0"/>
              <a:t>Frightful first world war</a:t>
            </a:r>
            <a:endParaRPr lang="en-US" dirty="0"/>
          </a:p>
        </p:txBody>
      </p:sp>
      <p:sp>
        <p:nvSpPr>
          <p:cNvPr id="3" name="Subtitle 2"/>
          <p:cNvSpPr>
            <a:spLocks noGrp="1"/>
          </p:cNvSpPr>
          <p:nvPr>
            <p:ph type="subTitle" idx="1"/>
          </p:nvPr>
        </p:nvSpPr>
        <p:spPr>
          <a:xfrm>
            <a:off x="1784170" y="5099535"/>
            <a:ext cx="9144000" cy="1655762"/>
          </a:xfrm>
        </p:spPr>
        <p:txBody>
          <a:bodyPr>
            <a:normAutofit/>
          </a:bodyPr>
          <a:lstStyle/>
          <a:p>
            <a:pPr algn="ctr"/>
            <a:r>
              <a:rPr lang="en-US" sz="2800" dirty="0" smtClean="0">
                <a:solidFill>
                  <a:schemeClr val="accent1"/>
                </a:solidFill>
              </a:rPr>
              <a:t>By </a:t>
            </a:r>
            <a:r>
              <a:rPr lang="en-US" sz="2800" dirty="0" err="1" smtClean="0">
                <a:solidFill>
                  <a:schemeClr val="accent1"/>
                </a:solidFill>
              </a:rPr>
              <a:t>Ramzi</a:t>
            </a:r>
            <a:r>
              <a:rPr lang="en-US" sz="2800" dirty="0" smtClean="0">
                <a:solidFill>
                  <a:schemeClr val="accent1"/>
                </a:solidFill>
              </a:rPr>
              <a:t> </a:t>
            </a:r>
            <a:r>
              <a:rPr lang="en-US" sz="2800" dirty="0" err="1" smtClean="0">
                <a:solidFill>
                  <a:schemeClr val="accent1"/>
                </a:solidFill>
              </a:rPr>
              <a:t>Abdelkhaleq</a:t>
            </a:r>
            <a:endParaRPr lang="en-US" sz="2800" dirty="0" smtClean="0">
              <a:solidFill>
                <a:schemeClr val="accent1"/>
              </a:solidFill>
            </a:endParaRPr>
          </a:p>
          <a:p>
            <a:pPr algn="ctr"/>
            <a:r>
              <a:rPr lang="en-US" sz="2800" dirty="0" smtClean="0">
                <a:solidFill>
                  <a:schemeClr val="accent1"/>
                </a:solidFill>
              </a:rPr>
              <a:t>6E</a:t>
            </a:r>
            <a:endParaRPr lang="en-US" sz="2800" dirty="0">
              <a:solidFill>
                <a:schemeClr val="accent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200" y="2892400"/>
            <a:ext cx="3095625" cy="3384753"/>
          </a:xfrm>
          <a:prstGeom prst="rect">
            <a:avLst/>
          </a:prstGeom>
        </p:spPr>
      </p:pic>
      <p:sp>
        <p:nvSpPr>
          <p:cNvPr id="5" name="Rectangle 4"/>
          <p:cNvSpPr/>
          <p:nvPr/>
        </p:nvSpPr>
        <p:spPr>
          <a:xfrm>
            <a:off x="4217270" y="2861062"/>
            <a:ext cx="4277801" cy="1200329"/>
          </a:xfrm>
          <a:prstGeom prst="rect">
            <a:avLst/>
          </a:prstGeom>
          <a:noFill/>
        </p:spPr>
        <p:txBody>
          <a:bodyPr wrap="square" lIns="91440" tIns="45720" rIns="91440" bIns="45720">
            <a:spAutoFit/>
          </a:bodyPr>
          <a:lstStyle/>
          <a:p>
            <a:pPr algn="ctr"/>
            <a:r>
              <a:rPr lang="en-US" sz="3600" dirty="0" smtClean="0">
                <a:ln w="0"/>
                <a:solidFill>
                  <a:schemeClr val="accent1"/>
                </a:solidFill>
                <a:effectLst>
                  <a:outerShdw blurRad="38100" dist="19050" dir="2700000" algn="tl" rotWithShape="0">
                    <a:schemeClr val="dk1">
                      <a:alpha val="40000"/>
                    </a:schemeClr>
                  </a:outerShdw>
                </a:effectLst>
              </a:rPr>
              <a:t>Written by Terry </a:t>
            </a:r>
            <a:r>
              <a:rPr lang="en-US" sz="3600" dirty="0" err="1" smtClean="0">
                <a:ln w="0"/>
                <a:solidFill>
                  <a:schemeClr val="accent1"/>
                </a:solidFill>
                <a:effectLst>
                  <a:outerShdw blurRad="38100" dist="19050" dir="2700000" algn="tl" rotWithShape="0">
                    <a:schemeClr val="dk1">
                      <a:alpha val="40000"/>
                    </a:schemeClr>
                  </a:outerShdw>
                </a:effectLst>
              </a:rPr>
              <a:t>Deary</a:t>
            </a:r>
            <a:endParaRPr lang="en-US" sz="3600" b="0" cap="none" spc="0" dirty="0">
              <a:ln w="0"/>
              <a:solidFill>
                <a:schemeClr val="accent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247835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book talk about?</a:t>
            </a:r>
            <a:endParaRPr lang="en-US" dirty="0"/>
          </a:p>
        </p:txBody>
      </p:sp>
      <p:sp>
        <p:nvSpPr>
          <p:cNvPr id="3" name="Content Placeholder 2"/>
          <p:cNvSpPr>
            <a:spLocks noGrp="1"/>
          </p:cNvSpPr>
          <p:nvPr>
            <p:ph idx="1"/>
          </p:nvPr>
        </p:nvSpPr>
        <p:spPr/>
        <p:txBody>
          <a:bodyPr>
            <a:normAutofit/>
          </a:bodyPr>
          <a:lstStyle/>
          <a:p>
            <a:r>
              <a:rPr lang="en-US" sz="2000" dirty="0" smtClean="0"/>
              <a:t>The book talks about all kinds of stories from how did the first world war start and how did people survive in the war.</a:t>
            </a:r>
          </a:p>
          <a:p>
            <a:r>
              <a:rPr lang="en-US" sz="2000" dirty="0" smtClean="0"/>
              <a:t>This book may seem very boring but the writer makes a lot of jokes making it more fun to read.</a:t>
            </a:r>
          </a:p>
          <a:p>
            <a:r>
              <a:rPr lang="en-US" sz="2000" dirty="0" smtClean="0"/>
              <a:t>Most importantly the book is very honest, for example it talks about embarrassing and awful things </a:t>
            </a:r>
            <a:r>
              <a:rPr lang="en-US" sz="2000" smtClean="0"/>
              <a:t>that happened during war.</a:t>
            </a:r>
            <a:endParaRPr lang="en-US" sz="2000" dirty="0" smtClean="0"/>
          </a:p>
          <a:p>
            <a:r>
              <a:rPr lang="en-US" sz="2000" dirty="0" smtClean="0"/>
              <a:t>Finally this book includes a lot of interesting and fun facts about the  first world war.</a:t>
            </a:r>
            <a:endParaRPr lang="en-US" sz="2000" dirty="0"/>
          </a:p>
        </p:txBody>
      </p:sp>
    </p:spTree>
    <p:extLst>
      <p:ext uri="{BB962C8B-B14F-4D97-AF65-F5344CB8AC3E}">
        <p14:creationId xmlns:p14="http://schemas.microsoft.com/office/powerpoint/2010/main" val="2949646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favorite part in the story</a:t>
            </a:r>
            <a:endParaRPr lang="en-US" dirty="0"/>
          </a:p>
        </p:txBody>
      </p:sp>
      <p:sp>
        <p:nvSpPr>
          <p:cNvPr id="3" name="Content Placeholder 2"/>
          <p:cNvSpPr>
            <a:spLocks noGrp="1"/>
          </p:cNvSpPr>
          <p:nvPr>
            <p:ph idx="1"/>
          </p:nvPr>
        </p:nvSpPr>
        <p:spPr/>
        <p:txBody>
          <a:bodyPr>
            <a:normAutofit/>
          </a:bodyPr>
          <a:lstStyle/>
          <a:p>
            <a:r>
              <a:rPr lang="en-US" dirty="0" smtClean="0"/>
              <a:t>My favorite story is how world war one started.  There were a lot of country groups in Europe, but the most powerful </a:t>
            </a:r>
            <a:r>
              <a:rPr lang="en-US" dirty="0" smtClean="0"/>
              <a:t>group </a:t>
            </a:r>
            <a:r>
              <a:rPr lang="en-US" dirty="0" smtClean="0"/>
              <a:t>was the `Allies` which were led by the French and British, and the second group called `Central powers` was led by Germany/Austria.</a:t>
            </a:r>
          </a:p>
          <a:p>
            <a:r>
              <a:rPr lang="en-US" dirty="0" smtClean="0"/>
              <a:t>The war started when Bosnia was trying to leave central powers but Austria didn’t want it to leave, so Bosnia told another group called black hand led by Serbia that Austria wasn’t letting it leave so Serbia sent 7 assassins to assassinate the king of Austria.</a:t>
            </a:r>
          </a:p>
          <a:p>
            <a:pPr marL="0" indent="0">
              <a:buNone/>
            </a:pPr>
            <a:endParaRPr lang="en-US" dirty="0"/>
          </a:p>
        </p:txBody>
      </p:sp>
    </p:spTree>
    <p:extLst>
      <p:ext uri="{BB962C8B-B14F-4D97-AF65-F5344CB8AC3E}">
        <p14:creationId xmlns:p14="http://schemas.microsoft.com/office/powerpoint/2010/main" val="4024327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favorite </a:t>
            </a:r>
            <a:r>
              <a:rPr lang="en-US" dirty="0" smtClean="0"/>
              <a:t>part </a:t>
            </a:r>
            <a:r>
              <a:rPr lang="en-US" dirty="0"/>
              <a:t>in the story</a:t>
            </a:r>
          </a:p>
        </p:txBody>
      </p:sp>
      <p:sp>
        <p:nvSpPr>
          <p:cNvPr id="3" name="Content Placeholder 2"/>
          <p:cNvSpPr>
            <a:spLocks noGrp="1"/>
          </p:cNvSpPr>
          <p:nvPr>
            <p:ph idx="1"/>
          </p:nvPr>
        </p:nvSpPr>
        <p:spPr/>
        <p:txBody>
          <a:bodyPr/>
          <a:lstStyle/>
          <a:p>
            <a:r>
              <a:rPr lang="en-US" dirty="0"/>
              <a:t> First assassin was driving a car full of bombs and guns but he failed because the route was </a:t>
            </a:r>
            <a:r>
              <a:rPr lang="en-US" dirty="0" smtClean="0"/>
              <a:t>blocked</a:t>
            </a:r>
            <a:r>
              <a:rPr lang="en-US" dirty="0"/>
              <a:t>.</a:t>
            </a:r>
            <a:endParaRPr lang="en-US" dirty="0" smtClean="0"/>
          </a:p>
          <a:p>
            <a:r>
              <a:rPr lang="en-US" dirty="0" smtClean="0"/>
              <a:t>The second </a:t>
            </a:r>
            <a:r>
              <a:rPr lang="en-US" dirty="0"/>
              <a:t>assassin nearly succeeded by throwing a grenade into the kings car but the driver threw it Back at </a:t>
            </a:r>
            <a:r>
              <a:rPr lang="en-US" dirty="0" smtClean="0"/>
              <a:t>him. </a:t>
            </a:r>
          </a:p>
          <a:p>
            <a:r>
              <a:rPr lang="en-US" dirty="0" smtClean="0"/>
              <a:t>The </a:t>
            </a:r>
            <a:r>
              <a:rPr lang="en-US" dirty="0"/>
              <a:t>3</a:t>
            </a:r>
            <a:r>
              <a:rPr lang="en-US" baseline="30000" dirty="0"/>
              <a:t>rd</a:t>
            </a:r>
            <a:r>
              <a:rPr lang="en-US" dirty="0"/>
              <a:t> 4</a:t>
            </a:r>
            <a:r>
              <a:rPr lang="en-US" baseline="30000" dirty="0"/>
              <a:t>th</a:t>
            </a:r>
            <a:r>
              <a:rPr lang="en-US" dirty="0"/>
              <a:t> 5</a:t>
            </a:r>
            <a:r>
              <a:rPr lang="en-US" baseline="30000" dirty="0"/>
              <a:t>th</a:t>
            </a:r>
            <a:r>
              <a:rPr lang="en-US" dirty="0"/>
              <a:t> and 6</a:t>
            </a:r>
            <a:r>
              <a:rPr lang="en-US" baseline="30000" dirty="0"/>
              <a:t>th</a:t>
            </a:r>
            <a:r>
              <a:rPr lang="en-US" dirty="0"/>
              <a:t> assassins tried to shoot the king but got caught</a:t>
            </a:r>
            <a:r>
              <a:rPr lang="en-US" dirty="0" smtClean="0"/>
              <a:t>.</a:t>
            </a:r>
          </a:p>
          <a:p>
            <a:r>
              <a:rPr lang="en-US" dirty="0" smtClean="0"/>
              <a:t> </a:t>
            </a:r>
            <a:r>
              <a:rPr lang="en-US" dirty="0"/>
              <a:t>The king was driving near a cafe where the 7</a:t>
            </a:r>
            <a:r>
              <a:rPr lang="en-US" baseline="30000" dirty="0"/>
              <a:t>th</a:t>
            </a:r>
            <a:r>
              <a:rPr lang="en-US" dirty="0"/>
              <a:t> assassin was, then the assassin pulled out his gun and shot the king</a:t>
            </a:r>
            <a:r>
              <a:rPr lang="en-US" dirty="0" smtClean="0"/>
              <a:t>.</a:t>
            </a:r>
          </a:p>
          <a:p>
            <a:r>
              <a:rPr lang="en-US" dirty="0" smtClean="0"/>
              <a:t> </a:t>
            </a:r>
            <a:r>
              <a:rPr lang="en-US" dirty="0"/>
              <a:t>Then </a:t>
            </a:r>
            <a:r>
              <a:rPr lang="en-US" dirty="0" smtClean="0"/>
              <a:t>Germany/Austria </a:t>
            </a:r>
            <a:r>
              <a:rPr lang="en-US" dirty="0"/>
              <a:t>declared war on Serbia so  Russia helped Serbia then France helped Russia then Britain helped France then total war began.</a:t>
            </a:r>
          </a:p>
          <a:p>
            <a:pPr marL="0" indent="0">
              <a:buNone/>
            </a:pPr>
            <a:endParaRPr lang="en-US" dirty="0"/>
          </a:p>
        </p:txBody>
      </p:sp>
    </p:spTree>
    <p:extLst>
      <p:ext uri="{BB962C8B-B14F-4D97-AF65-F5344CB8AC3E}">
        <p14:creationId xmlns:p14="http://schemas.microsoft.com/office/powerpoint/2010/main" val="3012700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favorite character</a:t>
            </a:r>
            <a:endParaRPr lang="en-US" dirty="0"/>
          </a:p>
        </p:txBody>
      </p:sp>
      <p:sp>
        <p:nvSpPr>
          <p:cNvPr id="3" name="Content Placeholder 2"/>
          <p:cNvSpPr>
            <a:spLocks noGrp="1"/>
          </p:cNvSpPr>
          <p:nvPr>
            <p:ph idx="1"/>
          </p:nvPr>
        </p:nvSpPr>
        <p:spPr/>
        <p:txBody>
          <a:bodyPr/>
          <a:lstStyle/>
          <a:p>
            <a:r>
              <a:rPr lang="en-US" dirty="0" smtClean="0"/>
              <a:t>My favorite character was the  7</a:t>
            </a:r>
            <a:r>
              <a:rPr lang="en-US" baseline="30000" dirty="0" smtClean="0"/>
              <a:t>th</a:t>
            </a:r>
            <a:r>
              <a:rPr lang="en-US" dirty="0" smtClean="0"/>
              <a:t> assassin who killed the king of Austria by doing so </a:t>
            </a:r>
            <a:r>
              <a:rPr lang="en-US" dirty="0" smtClean="0"/>
              <a:t>Bosnia</a:t>
            </a:r>
            <a:r>
              <a:rPr lang="en-US" dirty="0" smtClean="0"/>
              <a:t> was freed from Austria.</a:t>
            </a:r>
            <a:endParaRPr lang="en-US" dirty="0" smtClean="0"/>
          </a:p>
          <a:p>
            <a:pPr marL="0" indent="0">
              <a:buNone/>
            </a:pPr>
            <a:endParaRPr lang="en-US" dirty="0" smtClean="0"/>
          </a:p>
          <a:p>
            <a:r>
              <a:rPr lang="en-US" sz="2400" dirty="0" smtClean="0">
                <a:solidFill>
                  <a:schemeClr val="accent1"/>
                </a:solidFill>
              </a:rPr>
              <a:t>He is my favorite character because:</a:t>
            </a:r>
          </a:p>
          <a:p>
            <a:r>
              <a:rPr lang="en-US" dirty="0" smtClean="0">
                <a:solidFill>
                  <a:schemeClr val="tx1"/>
                </a:solidFill>
              </a:rPr>
              <a:t>He`s brave</a:t>
            </a:r>
          </a:p>
          <a:p>
            <a:r>
              <a:rPr lang="en-US" dirty="0" smtClean="0">
                <a:solidFill>
                  <a:schemeClr val="tx1"/>
                </a:solidFill>
              </a:rPr>
              <a:t>He`s loyal</a:t>
            </a:r>
          </a:p>
          <a:p>
            <a:r>
              <a:rPr lang="en-US" dirty="0" smtClean="0">
                <a:solidFill>
                  <a:schemeClr val="tx1"/>
                </a:solidFill>
              </a:rPr>
              <a:t>He`s strong</a:t>
            </a:r>
            <a:endParaRPr lang="en-US" dirty="0">
              <a:solidFill>
                <a:schemeClr val="tx1"/>
              </a:solidFill>
            </a:endParaRPr>
          </a:p>
        </p:txBody>
      </p:sp>
    </p:spTree>
    <p:extLst>
      <p:ext uri="{BB962C8B-B14F-4D97-AF65-F5344CB8AC3E}">
        <p14:creationId xmlns:p14="http://schemas.microsoft.com/office/powerpoint/2010/main" val="2950960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a:t>
            </a:r>
            <a:endParaRPr lang="en-US" dirty="0"/>
          </a:p>
        </p:txBody>
      </p:sp>
      <p:sp>
        <p:nvSpPr>
          <p:cNvPr id="3" name="Content Placeholder 2"/>
          <p:cNvSpPr>
            <a:spLocks noGrp="1"/>
          </p:cNvSpPr>
          <p:nvPr>
            <p:ph idx="1"/>
          </p:nvPr>
        </p:nvSpPr>
        <p:spPr/>
        <p:txBody>
          <a:bodyPr/>
          <a:lstStyle/>
          <a:p>
            <a:r>
              <a:rPr lang="en-US" dirty="0" smtClean="0"/>
              <a:t>Did you know that German plans got reveled from a pair of sock. It all happened when an American spying for Germany got arrested  as soon as his socks were tested. When his socks were socked in water they produced invisible ink.</a:t>
            </a:r>
          </a:p>
          <a:p>
            <a:r>
              <a:rPr lang="en-US" dirty="0"/>
              <a:t>D</a:t>
            </a:r>
            <a:r>
              <a:rPr lang="en-US" dirty="0" smtClean="0"/>
              <a:t>id you know that a group of solders adopted a dog and said if the dog dies its bad luck so they gave the dog a helmet to protect it. </a:t>
            </a:r>
          </a:p>
          <a:p>
            <a:endParaRPr lang="en-US" dirty="0"/>
          </a:p>
        </p:txBody>
      </p:sp>
    </p:spTree>
    <p:extLst>
      <p:ext uri="{BB962C8B-B14F-4D97-AF65-F5344CB8AC3E}">
        <p14:creationId xmlns:p14="http://schemas.microsoft.com/office/powerpoint/2010/main" val="14504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World war 1 was a terrible event in which 40 million people died in. and a disaster we will never forget.</a:t>
            </a:r>
            <a:endParaRPr lang="en-US" dirty="0"/>
          </a:p>
        </p:txBody>
      </p:sp>
    </p:spTree>
    <p:extLst>
      <p:ext uri="{BB962C8B-B14F-4D97-AF65-F5344CB8AC3E}">
        <p14:creationId xmlns:p14="http://schemas.microsoft.com/office/powerpoint/2010/main" val="73187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3011" y="2146852"/>
            <a:ext cx="5643953" cy="2407479"/>
          </a:xfrm>
        </p:spPr>
        <p:txBody>
          <a:bodyPr>
            <a:normAutofit/>
          </a:bodyPr>
          <a:lstStyle/>
          <a:p>
            <a:pPr algn="ctr"/>
            <a:r>
              <a:rPr lang="en-US" sz="4800" dirty="0" smtClean="0"/>
              <a:t>The END</a:t>
            </a:r>
            <a:endParaRPr lang="en-US" sz="4800" dirty="0"/>
          </a:p>
        </p:txBody>
      </p:sp>
      <p:sp>
        <p:nvSpPr>
          <p:cNvPr id="3" name="Rectangle 2"/>
          <p:cNvSpPr/>
          <p:nvPr/>
        </p:nvSpPr>
        <p:spPr>
          <a:xfrm>
            <a:off x="324666" y="4693050"/>
            <a:ext cx="7306808" cy="923330"/>
          </a:xfrm>
          <a:prstGeom prst="rect">
            <a:avLst/>
          </a:prstGeom>
          <a:noFill/>
        </p:spPr>
        <p:txBody>
          <a:bodyPr wrap="none" lIns="91440" tIns="45720" rIns="91440" bIns="45720">
            <a:spAutoFit/>
          </a:bodyPr>
          <a:lstStyle/>
          <a:p>
            <a:pPr algn="ctr"/>
            <a:r>
              <a:rPr lang="en-US" sz="5400" dirty="0" smtClean="0">
                <a:ln w="0"/>
                <a:solidFill>
                  <a:schemeClr val="accent2"/>
                </a:solidFill>
                <a:effectLst>
                  <a:outerShdw blurRad="38100" dist="19050" dir="2700000" algn="tl" rotWithShape="0">
                    <a:schemeClr val="dk1">
                      <a:alpha val="40000"/>
                    </a:schemeClr>
                  </a:outerShdw>
                </a:effectLst>
              </a:rPr>
              <a:t>Thank you for listening</a:t>
            </a:r>
            <a:endParaRPr lang="en-US" sz="5400" b="0" cap="none" spc="0" dirty="0">
              <a:ln w="0"/>
              <a:solidFill>
                <a:schemeClr val="accent2"/>
              </a:solidFill>
              <a:effectLst>
                <a:outerShdw blurRad="38100" dist="19050" dir="2700000" algn="tl" rotWithShape="0">
                  <a:schemeClr val="dk1">
                    <a:alpha val="40000"/>
                  </a:scheme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5798" y="764916"/>
            <a:ext cx="3095625" cy="3928134"/>
          </a:xfrm>
          <a:prstGeom prst="rect">
            <a:avLst/>
          </a:prstGeom>
        </p:spPr>
      </p:pic>
    </p:spTree>
    <p:extLst>
      <p:ext uri="{BB962C8B-B14F-4D97-AF65-F5344CB8AC3E}">
        <p14:creationId xmlns:p14="http://schemas.microsoft.com/office/powerpoint/2010/main" val="28713405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321</TotalTime>
  <Words>472</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Frightful first world war</vt:lpstr>
      <vt:lpstr>What does the book talk about?</vt:lpstr>
      <vt:lpstr>My favorite part in the story</vt:lpstr>
      <vt:lpstr>My favorite part in the story</vt:lpstr>
      <vt:lpstr>My favorite character</vt:lpstr>
      <vt:lpstr>Fun facts</vt:lpstr>
      <vt:lpstr>Conclusion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Frightful first world war</dc:title>
  <dc:creator>ASUS</dc:creator>
  <cp:lastModifiedBy>ASUS</cp:lastModifiedBy>
  <cp:revision>30</cp:revision>
  <dcterms:created xsi:type="dcterms:W3CDTF">2022-11-29T16:10:52Z</dcterms:created>
  <dcterms:modified xsi:type="dcterms:W3CDTF">2022-12-04T15:02:15Z</dcterms:modified>
</cp:coreProperties>
</file>