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Dairy of wimpy kid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Yousef. </a:t>
            </a:r>
            <a:r>
              <a:rPr lang="en-US" dirty="0" err="1" smtClean="0"/>
              <a:t>Rabih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about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24297"/>
            <a:ext cx="10131425" cy="446749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2400" dirty="0">
                <a:latin typeface="Arial Narrow" panose="020B0606020202030204" pitchFamily="34" charset="0"/>
              </a:rPr>
              <a:t>Greg </a:t>
            </a:r>
            <a:r>
              <a:rPr lang="en-US" sz="2400" dirty="0" err="1">
                <a:latin typeface="Arial Narrow" panose="020B0606020202030204" pitchFamily="34" charset="0"/>
              </a:rPr>
              <a:t>Heffley</a:t>
            </a:r>
            <a:r>
              <a:rPr lang="en-US" sz="2400" dirty="0">
                <a:latin typeface="Arial Narrow" panose="020B0606020202030204" pitchFamily="34" charset="0"/>
              </a:rPr>
              <a:t> is a normal American kid, albeit one with a habit of getting into (and out of) trouble. His diary, complete with hilarious cartoons, records a year in his life and follows his relationships with his nerdy best friend Rowley, annoying brothers Roderick and </a:t>
            </a:r>
            <a:r>
              <a:rPr lang="en-US" sz="2400" dirty="0" smtClean="0">
                <a:latin typeface="Arial Narrow" panose="020B0606020202030204" pitchFamily="34" charset="0"/>
              </a:rPr>
              <a:t>Manny, </a:t>
            </a:r>
            <a:r>
              <a:rPr lang="en-US" sz="2400" dirty="0">
                <a:latin typeface="Arial Narrow" panose="020B0606020202030204" pitchFamily="34" charset="0"/>
              </a:rPr>
              <a:t>and long-suffering parents</a:t>
            </a:r>
            <a:r>
              <a:rPr lang="en-US" sz="2400" dirty="0" smtClean="0">
                <a:latin typeface="Arial Narrow" panose="020B0606020202030204" pitchFamily="34" charset="0"/>
              </a:rPr>
              <a:t>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400" dirty="0" smtClean="0">
                <a:latin typeface="Arial Narrow" panose="020B0606020202030204" pitchFamily="34" charset="0"/>
              </a:rPr>
              <a:t>He does daily adventures like dealing with bullies and dealing with his sibling [Manny, and Rodrick], escaping from problems, going camping, and having new ideas to make but then turns into a nightmare.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9407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Who is the author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Name		: Jeff Patrick Kinney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Born		: February 19, 1971 [age 51 years old]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Spouse		: Julie Kinney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Parents		: Bruce Kinney, Madeline Kinney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Nationality	: American</a:t>
            </a:r>
          </a:p>
        </p:txBody>
      </p:sp>
    </p:spTree>
    <p:extLst>
      <p:ext uri="{BB962C8B-B14F-4D97-AF65-F5344CB8AC3E}">
        <p14:creationId xmlns:p14="http://schemas.microsoft.com/office/powerpoint/2010/main" val="123778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Why is it my favorite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20444"/>
            <a:ext cx="10131425" cy="364913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It’s my favorite because it’s so fun and talks about things that are happening to us and it’s about middle school.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it has a movie so you are not only reading it but also watching it.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16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252</TotalTime>
  <Words>158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Celestial</vt:lpstr>
      <vt:lpstr>Dairy of wimpy kid </vt:lpstr>
      <vt:lpstr>What is about </vt:lpstr>
      <vt:lpstr>Who is the author </vt:lpstr>
      <vt:lpstr>Why is it my favorite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Dairy of wimpy kid</dc:title>
  <dc:creator>USER</dc:creator>
  <cp:lastModifiedBy>USER</cp:lastModifiedBy>
  <cp:revision>8</cp:revision>
  <dcterms:created xsi:type="dcterms:W3CDTF">2022-12-04T10:46:48Z</dcterms:created>
  <dcterms:modified xsi:type="dcterms:W3CDTF">2022-12-04T14:59:27Z</dcterms:modified>
</cp:coreProperties>
</file>