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431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0721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8191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22075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531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9192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4643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0556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3622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760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713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B30EA-36D4-4355-A596-6B38B4739C7A}" type="datetimeFigureOut">
              <a:rPr lang="ar-JO" smtClean="0"/>
              <a:t>11/05/1444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42A92-BC39-418A-803F-2886EBD3A60E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485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J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karate kid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Made by </a:t>
            </a:r>
            <a:r>
              <a:rPr lang="en-US" dirty="0" err="1" smtClean="0"/>
              <a:t>rakan</a:t>
            </a:r>
            <a:r>
              <a:rPr lang="en-US" dirty="0" smtClean="0"/>
              <a:t> grade 6b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316779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ar-JO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780" y="992187"/>
            <a:ext cx="3483158" cy="4864100"/>
          </a:xfrm>
        </p:spPr>
      </p:pic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Karate kid revolves around a kid named </a:t>
            </a:r>
            <a:r>
              <a:rPr lang="en-US" sz="2400" dirty="0" err="1" smtClean="0"/>
              <a:t>dre</a:t>
            </a:r>
            <a:r>
              <a:rPr lang="en-US" sz="2400" dirty="0" smtClean="0"/>
              <a:t> parker that had move to china because of his mothers job during the stay in china he gets bullied by a group of kids, one day he decides to throw a bucket of water on them, the group of kids chase him, catch him, and beat him up the </a:t>
            </a:r>
            <a:r>
              <a:rPr lang="en-US" sz="2400" dirty="0" err="1" smtClean="0"/>
              <a:t>maintance</a:t>
            </a:r>
            <a:r>
              <a:rPr lang="en-US" sz="2400" dirty="0" smtClean="0"/>
              <a:t> guy mister </a:t>
            </a:r>
            <a:r>
              <a:rPr lang="en-US" sz="2400" dirty="0" err="1" smtClean="0"/>
              <a:t>han</a:t>
            </a:r>
            <a:r>
              <a:rPr lang="en-US" sz="2400" dirty="0" smtClean="0"/>
              <a:t> </a:t>
            </a:r>
            <a:r>
              <a:rPr lang="en-US" sz="2400" dirty="0" err="1" smtClean="0"/>
              <a:t>defendes</a:t>
            </a:r>
            <a:r>
              <a:rPr lang="en-US" sz="2400" dirty="0" smtClean="0"/>
              <a:t> him 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6279832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Problem and solution</a:t>
            </a:r>
            <a:endParaRPr lang="ar-JO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problem</a:t>
            </a:r>
            <a:endParaRPr lang="ar-JO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Dre parker gets bullied and has to participate In a Tournament</a:t>
            </a:r>
            <a:endParaRPr lang="ar-JO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 solution</a:t>
            </a:r>
            <a:endParaRPr lang="ar-JO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The mister </a:t>
            </a:r>
            <a:r>
              <a:rPr lang="en-US" dirty="0" err="1" smtClean="0"/>
              <a:t>han</a:t>
            </a:r>
            <a:r>
              <a:rPr lang="en-US" dirty="0" smtClean="0"/>
              <a:t>  trains him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71923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moral</a:t>
            </a:r>
            <a:endParaRPr lang="ar-JO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stand up for your self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053308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104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karate kid</vt:lpstr>
      <vt:lpstr>Introduction</vt:lpstr>
      <vt:lpstr>Problem and solution</vt:lpstr>
      <vt:lpstr>moral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karate kid</dc:title>
  <dc:creator>DELL</dc:creator>
  <cp:lastModifiedBy>DELL</cp:lastModifiedBy>
  <cp:revision>6</cp:revision>
  <dcterms:created xsi:type="dcterms:W3CDTF">2022-12-04T13:50:16Z</dcterms:created>
  <dcterms:modified xsi:type="dcterms:W3CDTF">2022-12-04T14:52:30Z</dcterms:modified>
</cp:coreProperties>
</file>