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B945C-B707-F4F1-E16C-2E6A59E565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A658BE-DA40-E849-D69E-CD7354BFF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35544-F4E2-9D9A-4A30-EA9050AFE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DF4E-39E3-40F6-BBD2-0B5D8A930CE6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F602E-C86B-6133-8FC8-DFE9A06F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54294-C707-9945-F0D6-82D52976C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FEF3-80F0-450F-BDC6-4B41E6B2F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67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293E4-EE9B-CD18-3C22-1224AC6A0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483D34-E630-D68B-2BBA-86B001A89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2BB41-FB22-ADA3-E4AD-383D9DA78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DF4E-39E3-40F6-BBD2-0B5D8A930CE6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79206-B19B-259A-3BF6-41E0899BA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3C04E-E8D8-A93C-4129-E98F2D7D8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FEF3-80F0-450F-BDC6-4B41E6B2F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59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F9119F-6307-8BD2-36E8-85C0962309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13599-CE92-D59A-F0C2-79FF305E3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73076-CBF5-D745-59FA-32A70A57C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DF4E-39E3-40F6-BBD2-0B5D8A930CE6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20008-9D90-5420-1D76-8C7FE88C1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45FFC-BFCC-968C-F0C3-E56876693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FEF3-80F0-450F-BDC6-4B41E6B2F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27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A7DB8-F74E-EDBC-95F5-9C797C709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7E988-A99F-FFDA-2A07-AA6DB63AB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2F7F1-B991-4ADE-20AA-6998A7A29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DF4E-39E3-40F6-BBD2-0B5D8A930CE6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1D08F-D0AD-3388-CFD1-40D99882B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20753-534C-0D2A-DF82-31FAE1C09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FEF3-80F0-450F-BDC6-4B41E6B2F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4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42B0C-C8BD-5915-0776-8109104B2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8CBC55-8B57-DB87-EC4F-4BF318BA0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F224A-E464-1AAD-B607-57FB49FC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DF4E-39E3-40F6-BBD2-0B5D8A930CE6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A46AB-E97E-4EF8-E465-1D2CC0DD5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FC9C1-CD7B-670B-AF2D-FDCA47391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FEF3-80F0-450F-BDC6-4B41E6B2F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15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E5EAC-E656-6EDA-321A-7B09DD8D8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9D15D-BC8C-326F-5445-F3841D4648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DC866A-2683-2264-C54C-DF8E7EB4CF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6B7C9A-CF7C-98E0-6256-D5CA55AFC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DF4E-39E3-40F6-BBD2-0B5D8A930CE6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AE45C3-AFC8-90C5-4FBB-105F74FB1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B44556-5438-04E4-6745-D147ECC35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FEF3-80F0-450F-BDC6-4B41E6B2F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9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BA5C3-AE2A-90D7-5572-5CB0FE2EB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AC70DA-C4B4-6D15-4A1D-3A3D5E2CF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21C589-C233-DDFD-6DEB-CBEB42AD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F1862C-DCEB-7E07-7732-D10DEC6191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04D31A-4648-C14C-5BBB-7182199D0C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CC9E7D-5316-63E4-F34B-342EEE6C5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DF4E-39E3-40F6-BBD2-0B5D8A930CE6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B4526-B0E8-E185-984F-CAF4ABBDC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14D02A-2349-EDF4-B4A2-28F815DEB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FEF3-80F0-450F-BDC6-4B41E6B2F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78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744B5-23DF-B9C7-3BD6-5C4D540CA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909A5A-EA77-2178-0CCF-DBA083BF8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DF4E-39E3-40F6-BBD2-0B5D8A930CE6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9A278B-883B-3D17-42D4-5D13D61E3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64FD8-3A99-2805-9944-2712BF239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FEF3-80F0-450F-BDC6-4B41E6B2F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78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9940EE-B069-CF28-DC7E-9F9CAB128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DF4E-39E3-40F6-BBD2-0B5D8A930CE6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D2AF1A-435A-3E5E-3195-CFCF7462A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5F2EF-83DA-280F-B4A6-33C25663F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FEF3-80F0-450F-BDC6-4B41E6B2F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3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65870-AC13-BD65-5F27-AAD820FEE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A66A2-ECBC-2524-2B0C-337DB39FE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D7D189-CB64-9CCC-3A28-F589639249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DBE2AB-4EEA-4301-421C-B5A5B2319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DF4E-39E3-40F6-BBD2-0B5D8A930CE6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B7D5F-BBC1-7308-02E2-50C4B504B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FD3146-18BB-4E1C-E7F2-7268BAFAC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FEF3-80F0-450F-BDC6-4B41E6B2F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48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FDEDF-3E36-2441-F670-EC5DFF9E0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4FD9AC-E5AF-0495-FB41-1C4D32B10C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D8D716-893C-B6E5-41E6-16330FEF9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8D43FA-A0F4-CBB2-9672-B4E2C4998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DF4E-39E3-40F6-BBD2-0B5D8A930CE6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5566E-7038-1BD7-9855-CAB743B56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4EEB2-DE2C-0916-3BEF-FE60AD7E7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FEF3-80F0-450F-BDC6-4B41E6B2F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46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E544B-5024-7BC0-8898-A12135A6A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D8798-61DA-C9CB-59D2-93A5C7DE1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61292-6779-815C-36EC-90FFCC6BC9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ADF4E-39E3-40F6-BBD2-0B5D8A930CE6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EB09C-1BA9-BB71-DE4C-24843C7F54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799C6-8C07-0A1C-F45D-4FE31B40A0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5FEF3-80F0-450F-BDC6-4B41E6B2F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0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ography.com/hallmark_2018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r.wikipedia.org/wiki/%D8%B3%D8%A7%D9%85_%D8%A8%D8%A7%D9%84%D8%A7%D8%AF%D9%8A%D9%88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lm-rezensionen.de/2018/11/prinzessinnentausch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lomaviricio.com.br/2020/11/a-princesa-e-a-plebeia-filme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23605-FC03-A6FD-A398-C15313522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66496"/>
          </a:xfrm>
        </p:spPr>
        <p:txBody>
          <a:bodyPr/>
          <a:lstStyle/>
          <a:p>
            <a:r>
              <a:rPr lang="en-US" dirty="0"/>
              <a:t>The Princess Switch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0AFB1B-D477-C762-C204-BDDA749455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0470" y="2088860"/>
            <a:ext cx="7432646" cy="340593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r"/>
            <a:r>
              <a:rPr lang="en-US" dirty="0"/>
              <a:t>				Done by Dina Haddad</a:t>
            </a:r>
          </a:p>
          <a:p>
            <a:pPr algn="r"/>
            <a:r>
              <a:rPr lang="en-US" dirty="0"/>
              <a:t>                                               	 Grade 6 D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6331D3-848A-16FA-FCFE-77200B024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37981" y="2088858"/>
            <a:ext cx="4736983" cy="316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03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9180FC-2691-66BD-5242-BC2B7FD000C3}"/>
              </a:ext>
            </a:extLst>
          </p:cNvPr>
          <p:cNvSpPr txBox="1"/>
          <p:nvPr/>
        </p:nvSpPr>
        <p:spPr>
          <a:xfrm>
            <a:off x="847288" y="679508"/>
            <a:ext cx="991578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This movie is a romantic comedy and was written by Robin </a:t>
            </a:r>
            <a:r>
              <a:rPr lang="en-US" sz="2000" dirty="0" err="1"/>
              <a:t>Bernheim</a:t>
            </a:r>
            <a:r>
              <a:rPr lang="en-US" sz="2000" dirty="0"/>
              <a:t> and Megan Metzger.</a:t>
            </a:r>
          </a:p>
          <a:p>
            <a:r>
              <a:rPr lang="en-US" sz="2000" dirty="0"/>
              <a:t>This movie was followed by a sequel of movies; Switched again and The princess Switch 3  .</a:t>
            </a:r>
          </a:p>
          <a:p>
            <a:r>
              <a:rPr lang="en-US" sz="2000" dirty="0"/>
              <a:t>This movie was released by </a:t>
            </a:r>
            <a:r>
              <a:rPr lang="en-US" sz="2000" dirty="0" err="1"/>
              <a:t>Netflex</a:t>
            </a:r>
            <a:r>
              <a:rPr lang="en-US" sz="2000" dirty="0"/>
              <a:t> in 2018.</a:t>
            </a:r>
          </a:p>
          <a:p>
            <a:r>
              <a:rPr lang="en-US" sz="2000" dirty="0"/>
              <a:t>Cast: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Venessa Hudgens who played two roles;</a:t>
            </a:r>
          </a:p>
          <a:p>
            <a:r>
              <a:rPr lang="en-US" sz="2000" dirty="0"/>
              <a:t>the first one as a baker from Chicago (Stacy)</a:t>
            </a:r>
          </a:p>
          <a:p>
            <a:r>
              <a:rPr lang="en-US" sz="2000" dirty="0"/>
              <a:t>The second one as the Duchess of </a:t>
            </a:r>
            <a:r>
              <a:rPr lang="en-US" sz="2000" dirty="0" err="1"/>
              <a:t>Montenaro</a:t>
            </a:r>
            <a:r>
              <a:rPr lang="en-US" sz="2000" dirty="0"/>
              <a:t> (Lady Margaret)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Sam Palladio who played the Prince of Belgravia (Edward)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C7AFDF-96FE-E726-9133-AB532E97C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17901" y="4353377"/>
            <a:ext cx="2206752" cy="19378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3B77AB-712B-4861-9AB2-5B919BEA8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3267" y="1744147"/>
            <a:ext cx="1971386" cy="224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1856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FF1E51-DF57-5E5F-1977-AD0822E8DD19}"/>
              </a:ext>
            </a:extLst>
          </p:cNvPr>
          <p:cNvSpPr txBox="1"/>
          <p:nvPr/>
        </p:nvSpPr>
        <p:spPr>
          <a:xfrm>
            <a:off x="821094" y="466531"/>
            <a:ext cx="10954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movie talks about two identical people who change places, during Christmas season.</a:t>
            </a:r>
          </a:p>
          <a:p>
            <a:r>
              <a:rPr lang="en-US" dirty="0"/>
              <a:t>Stacy is a very good baker, she wins a ticket to compete in a contest in another country, she was so happy because she wanted to grow in her career, and she was engaged to a man but she wasn’t sure that he’s the right person.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933CDE-E21B-A087-9DD4-57499DF33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60358" y="1825479"/>
            <a:ext cx="6082426" cy="38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9336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190435-8967-11B0-26BC-A5D21CFEFB55}"/>
              </a:ext>
            </a:extLst>
          </p:cNvPr>
          <p:cNvSpPr txBox="1"/>
          <p:nvPr/>
        </p:nvSpPr>
        <p:spPr>
          <a:xfrm>
            <a:off x="326571" y="233265"/>
            <a:ext cx="113460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Upon arriving at this new place, she happens to meet the Duchess of </a:t>
            </a:r>
            <a:r>
              <a:rPr lang="en-US" dirty="0" err="1"/>
              <a:t>Montenaro</a:t>
            </a:r>
            <a:r>
              <a:rPr lang="en-US" dirty="0"/>
              <a:t>, who looked exactly like her.</a:t>
            </a:r>
          </a:p>
          <a:p>
            <a:r>
              <a:rPr lang="en-US" dirty="0"/>
              <a:t>The Duchess was engaged to a prince, and she wasn’t sure she should marry him either, and was tired of the royalty life.</a:t>
            </a:r>
          </a:p>
          <a:p>
            <a:r>
              <a:rPr lang="en-US" dirty="0"/>
              <a:t>So, she had a bright idea of exchanging places with Stacy….. And that’s where the entertainment comes in.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743834-C77E-5FDB-D874-CC7490E2F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43608" y="1875453"/>
            <a:ext cx="9022703" cy="432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0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4AB47C-E86E-3B4C-BF0A-BEE941D8EE8D}"/>
              </a:ext>
            </a:extLst>
          </p:cNvPr>
          <p:cNvSpPr txBox="1"/>
          <p:nvPr/>
        </p:nvSpPr>
        <p:spPr>
          <a:xfrm>
            <a:off x="615820" y="494521"/>
            <a:ext cx="1093547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Stacy and Margaret end up finding each other’s respective bridegrooms.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F48B40-E6AE-55D8-F442-C9DCBBC72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557" y="2109593"/>
            <a:ext cx="3200692" cy="34141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5B64FF-1BC6-CAF9-F8F4-A13499CF8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662" y="2109593"/>
            <a:ext cx="3200692" cy="341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2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C2C907-7693-A719-BBD9-18DCB386630B}"/>
              </a:ext>
            </a:extLst>
          </p:cNvPr>
          <p:cNvSpPr txBox="1"/>
          <p:nvPr/>
        </p:nvSpPr>
        <p:spPr>
          <a:xfrm>
            <a:off x="541176" y="429208"/>
            <a:ext cx="1096346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like this movie a lot because it’s funny, relaxing, enjoyable and heartwarming holiday movie. The songs after the movie fills me with Christmas joy.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Everything in the movie made it glow, it’s a great Christmas movie to watch with your loved ones.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304CE3-8288-CB9F-009B-9586CF819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55" y="1700601"/>
            <a:ext cx="2876550" cy="15906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24D1D9-E805-E70C-937C-5884F2879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08" y="1700600"/>
            <a:ext cx="2691200" cy="15906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0A4928-3000-79F9-4A23-81DC482B40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511" y="1729176"/>
            <a:ext cx="2933700" cy="1562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667313F-EF98-BF30-2126-1164EE271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705" y="3984431"/>
            <a:ext cx="2867025" cy="15906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F409929-6BB0-3C79-6E94-4667BE5BD9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928" y="3984430"/>
            <a:ext cx="286702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9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1B6C0-E88D-4476-B9A7-6DD769133F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7F3371-094E-42A3-86D0-B2A0192639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016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286</Words>
  <Application>Microsoft Office PowerPoint</Application>
  <PresentationFormat>Widescreen</PresentationFormat>
  <Paragraphs>58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The Princess Switch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Princess Switch</dc:title>
  <dc:creator>Laith Haddad</dc:creator>
  <cp:lastModifiedBy>مايك حداد</cp:lastModifiedBy>
  <cp:revision>7</cp:revision>
  <dcterms:created xsi:type="dcterms:W3CDTF">2022-11-30T09:19:33Z</dcterms:created>
  <dcterms:modified xsi:type="dcterms:W3CDTF">2022-12-04T13:34:26Z</dcterms:modified>
</cp:coreProperties>
</file>