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9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2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8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7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9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5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9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6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8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5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7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C07E-C1CC-4CA1-9189-DC8F55417665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F8DD3-F588-4876-8AEE-7F364647E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4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5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Stranger Things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Done by: Kareem </a:t>
            </a:r>
            <a:r>
              <a:rPr lang="en-US" dirty="0" err="1" smtClean="0"/>
              <a:t>Dabit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73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Stranger Things talks about a girl named </a:t>
            </a:r>
            <a:r>
              <a:rPr lang="en-US" sz="2000" dirty="0" smtClean="0"/>
              <a:t>Eleven </a:t>
            </a:r>
            <a:r>
              <a:rPr lang="en-US" sz="2000" dirty="0"/>
              <a:t>she lived in the Hawkins lab with her father(Dr. Brenner</a:t>
            </a:r>
            <a:r>
              <a:rPr lang="en-US" sz="2000" dirty="0" smtClean="0"/>
              <a:t>) her father is a </a:t>
            </a:r>
            <a:r>
              <a:rPr lang="en-US" sz="2000" dirty="0"/>
              <a:t>research scientist that loved testing his children’s mind powers During one of his tests eleven opened a portal to another dimension, and then she managed to escape</a:t>
            </a:r>
            <a:r>
              <a:rPr lang="en-US" sz="2000" dirty="0" smtClean="0"/>
              <a:t>.</a:t>
            </a:r>
            <a:r>
              <a:rPr lang="en-US" sz="2000" dirty="0"/>
              <a:t> As she was running away Eleven was introduced to Mike Wheeler, Dustin Henderson and Lucas Sinclair who are out looking for their friend Will Byers who has gone </a:t>
            </a:r>
            <a:r>
              <a:rPr lang="en-US" sz="2000" dirty="0" smtClean="0"/>
              <a:t>missing . after</a:t>
            </a:r>
            <a:r>
              <a:rPr lang="en-US" dirty="0" smtClean="0"/>
              <a:t> </a:t>
            </a:r>
            <a:r>
              <a:rPr lang="en-US" sz="2000" dirty="0" smtClean="0"/>
              <a:t>year </a:t>
            </a:r>
            <a:r>
              <a:rPr lang="en-US" sz="2000" dirty="0"/>
              <a:t>later in October 1984. Will has been </a:t>
            </a:r>
            <a:r>
              <a:rPr lang="en-US" sz="2000" dirty="0" smtClean="0"/>
              <a:t>rescued </a:t>
            </a:r>
            <a:r>
              <a:rPr lang="en-US" dirty="0"/>
              <a:t> </a:t>
            </a:r>
            <a:r>
              <a:rPr lang="en-US" sz="2000" dirty="0"/>
              <a:t>When it is discovered that Will is still being possessed by an entity from the Upside Down, his friends and family learn that there is a larger threat to their universe</a:t>
            </a:r>
            <a:r>
              <a:rPr lang="en-US" sz="2000" dirty="0" smtClean="0"/>
              <a:t>.</a:t>
            </a:r>
            <a:r>
              <a:rPr lang="en-US" dirty="0"/>
              <a:t> </a:t>
            </a:r>
            <a:r>
              <a:rPr lang="en-US" sz="2000" dirty="0"/>
              <a:t>set several months later, in the days leading up to the Fourth of July celebration in 1985. The new </a:t>
            </a:r>
            <a:r>
              <a:rPr lang="en-US" sz="2000" dirty="0" err="1"/>
              <a:t>Starcourt</a:t>
            </a:r>
            <a:r>
              <a:rPr lang="en-US" sz="2000" dirty="0"/>
              <a:t> Mall has become the center of attention for Hawkins </a:t>
            </a:r>
            <a:r>
              <a:rPr lang="en-US" sz="2000" dirty="0" err="1" smtClean="0"/>
              <a:t>residents,Unbeknownst</a:t>
            </a:r>
            <a:r>
              <a:rPr lang="en-US" sz="2000" dirty="0" smtClean="0"/>
              <a:t> </a:t>
            </a:r>
            <a:r>
              <a:rPr lang="en-US" sz="2000" dirty="0"/>
              <a:t>to the town, a secret Soviet laboratory under </a:t>
            </a:r>
            <a:r>
              <a:rPr lang="en-US" sz="2000" dirty="0" err="1"/>
              <a:t>Starcourt</a:t>
            </a:r>
            <a:r>
              <a:rPr lang="en-US" sz="2000" dirty="0"/>
              <a:t> seeks to open the gateway to the Upside Down</a:t>
            </a:r>
            <a:r>
              <a:rPr lang="en-US" sz="2000" dirty="0" smtClean="0"/>
              <a:t>.</a:t>
            </a:r>
            <a:r>
              <a:rPr lang="en-US" dirty="0"/>
              <a:t>  </a:t>
            </a:r>
            <a:r>
              <a:rPr lang="en-US" sz="2400" dirty="0"/>
              <a:t>several months later, </a:t>
            </a:r>
            <a:r>
              <a:rPr lang="en-US" sz="2200" dirty="0"/>
              <a:t>in March 1986. Joyce, Will, Eleven, and Jonathan have moved to Lenora, California for a fresh start. In California, Eleven struggles with the loss of her powers and being bullied in school. Meanwhile in Hawkins, a being from the Upside Down—an entity later dubbed </a:t>
            </a:r>
            <a:r>
              <a:rPr lang="en-US" sz="2200" dirty="0" err="1"/>
              <a:t>Vecna</a:t>
            </a:r>
            <a:r>
              <a:rPr lang="en-US" sz="2200" dirty="0"/>
              <a:t>—begins killing the residents of Hawkins, opening new gates between the two worlds in the process. Planning to stop </a:t>
            </a:r>
            <a:r>
              <a:rPr lang="en-US" sz="2200" dirty="0" err="1"/>
              <a:t>Vecna</a:t>
            </a:r>
            <a:r>
              <a:rPr lang="en-US" sz="2200" dirty="0"/>
              <a:t>, Dr. Sam Owens and Dr. Martin Brenner take Eleven to a facility to help her regain her powers. Meanwhile, Joyce and Murray fly to Russia to rescue Hopper from the </a:t>
            </a:r>
            <a:r>
              <a:rPr lang="en-US" sz="2200" dirty="0" smtClean="0"/>
              <a:t>Gulag.</a:t>
            </a:r>
            <a:r>
              <a:rPr lang="en-US" sz="2200" dirty="0"/>
              <a:t> </a:t>
            </a:r>
            <a:r>
              <a:rPr lang="en-US" sz="2200" dirty="0" smtClean="0"/>
              <a:t> </a:t>
            </a:r>
            <a:r>
              <a:rPr lang="en-US" sz="2200" dirty="0"/>
              <a:t> </a:t>
            </a:r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6279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11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9088"/>
            <a:ext cx="10515600" cy="5794374"/>
          </a:xfrm>
        </p:spPr>
        <p:txBody>
          <a:bodyPr numCol="2">
            <a:normAutofit/>
          </a:bodyPr>
          <a:lstStyle/>
          <a:p>
            <a:r>
              <a:rPr lang="en-US" sz="3600" dirty="0" smtClean="0"/>
              <a:t>Eleven                      </a:t>
            </a:r>
          </a:p>
          <a:p>
            <a:r>
              <a:rPr lang="en-US" sz="3600" dirty="0" smtClean="0"/>
              <a:t>Max Mayfield           </a:t>
            </a:r>
          </a:p>
          <a:p>
            <a:r>
              <a:rPr lang="en-US" sz="3600" dirty="0" smtClean="0"/>
              <a:t>Robin Buckley</a:t>
            </a:r>
          </a:p>
          <a:p>
            <a:r>
              <a:rPr lang="en-US" sz="3600" dirty="0" smtClean="0"/>
              <a:t>Will Byers                  </a:t>
            </a:r>
          </a:p>
          <a:p>
            <a:r>
              <a:rPr lang="en-US" sz="3600" dirty="0" smtClean="0"/>
              <a:t>Nancy Wheeler</a:t>
            </a:r>
          </a:p>
          <a:p>
            <a:r>
              <a:rPr lang="en-US" sz="3600" dirty="0" smtClean="0"/>
              <a:t>Steve Harrington     </a:t>
            </a:r>
          </a:p>
          <a:p>
            <a:r>
              <a:rPr lang="en-US" sz="3600" dirty="0" smtClean="0"/>
              <a:t>Jim Hopper</a:t>
            </a:r>
          </a:p>
          <a:p>
            <a:r>
              <a:rPr lang="en-US" sz="3600" dirty="0" smtClean="0"/>
              <a:t>Eddie Munson         </a:t>
            </a:r>
          </a:p>
          <a:p>
            <a:r>
              <a:rPr lang="en-US" sz="3600" dirty="0" smtClean="0"/>
              <a:t>Lucas </a:t>
            </a:r>
            <a:r>
              <a:rPr lang="en-US" sz="3600" dirty="0"/>
              <a:t>S</a:t>
            </a:r>
            <a:r>
              <a:rPr lang="en-US" sz="3600" dirty="0" smtClean="0"/>
              <a:t>inclair</a:t>
            </a:r>
          </a:p>
          <a:p>
            <a:r>
              <a:rPr lang="en-US" sz="3600" dirty="0" smtClean="0"/>
              <a:t>Billy Hargrove         </a:t>
            </a:r>
          </a:p>
          <a:p>
            <a:r>
              <a:rPr lang="en-US" sz="3600" dirty="0" smtClean="0"/>
              <a:t>Erica </a:t>
            </a:r>
            <a:r>
              <a:rPr lang="en-US" sz="3600" dirty="0"/>
              <a:t>S</a:t>
            </a:r>
            <a:r>
              <a:rPr lang="en-US" sz="3600" dirty="0" smtClean="0"/>
              <a:t>inclair</a:t>
            </a:r>
          </a:p>
          <a:p>
            <a:r>
              <a:rPr lang="en-US" sz="3600" dirty="0" smtClean="0"/>
              <a:t>Mike Wheeler          </a:t>
            </a:r>
          </a:p>
          <a:p>
            <a:r>
              <a:rPr lang="en-US" sz="3600" dirty="0" smtClean="0"/>
              <a:t>Argyle</a:t>
            </a:r>
          </a:p>
          <a:p>
            <a:r>
              <a:rPr lang="en-US" sz="3600" dirty="0" smtClean="0"/>
              <a:t>Dustin Henderson   </a:t>
            </a:r>
          </a:p>
          <a:p>
            <a:r>
              <a:rPr lang="en-US" sz="3600" dirty="0" smtClean="0"/>
              <a:t>Suzie</a:t>
            </a:r>
          </a:p>
          <a:p>
            <a:r>
              <a:rPr lang="en-US" sz="3600" dirty="0" err="1" smtClean="0"/>
              <a:t>Vecna</a:t>
            </a:r>
            <a:endParaRPr lang="en-US" sz="36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78814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and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was filmed in Georgia,</a:t>
            </a:r>
            <a:r>
              <a:rPr lang="en-US" dirty="0"/>
              <a:t> the first season was released on Netflix on July 15, 2016. Its second, third, and fourth seasons followed in October 2017, July 2019, and May and July </a:t>
            </a:r>
            <a:r>
              <a:rPr lang="en-US" dirty="0" smtClean="0"/>
              <a:t>2022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80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7806" y="2333897"/>
            <a:ext cx="7968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 </a:t>
            </a:r>
            <a:r>
              <a:rPr lang="en-US" sz="6000" b="1" dirty="0" smtClean="0"/>
              <a:t>Thank you for listening   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263898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Stranger Things</vt:lpstr>
      <vt:lpstr>story</vt:lpstr>
      <vt:lpstr>Characters</vt:lpstr>
      <vt:lpstr>Time and place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Stranger Things</dc:title>
  <dc:creator>windows</dc:creator>
  <cp:lastModifiedBy>windows</cp:lastModifiedBy>
  <cp:revision>14</cp:revision>
  <dcterms:created xsi:type="dcterms:W3CDTF">2022-12-04T09:08:13Z</dcterms:created>
  <dcterms:modified xsi:type="dcterms:W3CDTF">2022-12-04T13:24:37Z</dcterms:modified>
</cp:coreProperties>
</file>