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AE320-4360-4808-823F-B72294E3C66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13293-1380-4822-A619-1A66D76F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8ADF-2C31-468F-A1A8-B1C062679732}" type="datetime1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7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368-E5DD-4186-96DD-8A071E93D661}" type="datetime1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5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1E50-D00D-490C-BC22-66B441E5D272}" type="datetime1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1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3B6B-4385-45B4-A76A-B009F2F21CDB}" type="datetime1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4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F4BE-E728-4293-927B-BBD10D996969}" type="datetime1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9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EF8D5-E5E4-4027-871B-4C3904BE1CCF}" type="datetime1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2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E34F-0953-4542-8F0B-AE412A14FEC6}" type="datetime1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3F40-9928-4C89-8A1D-FD3A592F689C}" type="datetime1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3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EE9B-32CF-4D6F-A189-E041357ABB53}" type="datetime1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3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3C59-9EE8-4AD9-B735-FBB1B8BF677C}" type="datetime1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3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2D6-C2CA-49D9-B29D-CC9551FAFB5C}" type="datetime1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0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67A4-39A5-409E-B741-29D617E84959}" type="datetime1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5879D-4CB9-4199-A454-CAC09426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0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" TargetMode="External"/><Relationship Id="rId2" Type="http://schemas.openxmlformats.org/officeDocument/2006/relationships/hyperlink" Target="https://www.alhussein.j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JO" sz="5000" dirty="0" smtClean="0"/>
              <a:t>ملوك المملكة الاردنية الهاشمية</a:t>
            </a: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2301"/>
            <a:ext cx="9280634" cy="2349173"/>
          </a:xfrm>
        </p:spPr>
        <p:txBody>
          <a:bodyPr>
            <a:normAutofit fontScale="92500" lnSpcReduction="10000"/>
          </a:bodyPr>
          <a:lstStyle/>
          <a:p>
            <a:pPr rtl="1"/>
            <a:endParaRPr lang="ar-JO" dirty="0" smtClean="0"/>
          </a:p>
          <a:p>
            <a:pPr rtl="1"/>
            <a:endParaRPr lang="ar-JO" b="1" dirty="0" smtClean="0"/>
          </a:p>
          <a:p>
            <a:pPr rtl="1"/>
            <a:r>
              <a:rPr lang="ar-JO" b="1" dirty="0" smtClean="0"/>
              <a:t>التربية الاجتماعية و الوطنية </a:t>
            </a:r>
          </a:p>
          <a:p>
            <a:r>
              <a:rPr lang="ar-JO" b="1" dirty="0" smtClean="0"/>
              <a:t>الصف الخامس (و)</a:t>
            </a:r>
          </a:p>
          <a:p>
            <a:pPr algn="r"/>
            <a:endParaRPr lang="ar-JO" b="1" dirty="0"/>
          </a:p>
          <a:p>
            <a:pPr algn="r"/>
            <a:r>
              <a:rPr lang="ar-JO" sz="1900" b="1" dirty="0"/>
              <a:t>اعداد الطالب: فارس الرشدان </a:t>
            </a:r>
            <a:endParaRPr lang="ar-JO" sz="1900" b="1" dirty="0" smtClean="0"/>
          </a:p>
          <a:p>
            <a:pPr algn="r"/>
            <a:endParaRPr lang="ar-JO" sz="1900" b="1" dirty="0"/>
          </a:p>
        </p:txBody>
      </p:sp>
      <p:sp>
        <p:nvSpPr>
          <p:cNvPr id="4" name="AutoShape 2" descr="قصة تأسيس الأردن.. دروس وعبر على مدار 100 عا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4" descr="قصة تأسيس الأردن.. دروس وعبر على مدار 100 عا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221" y="1960610"/>
            <a:ext cx="5465379" cy="312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1</a:t>
            </a:fld>
            <a:endParaRPr lang="en-US"/>
          </a:p>
        </p:txBody>
      </p:sp>
      <p:pic>
        <p:nvPicPr>
          <p:cNvPr id="1030" name="Picture 6" descr="Royal Standard (Jorda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2653753" cy="132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oyal Standard (Jorda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247" y="51678"/>
            <a:ext cx="2653753" cy="132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قائمة ملوك الأردن - المعرفة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258" y="7937"/>
            <a:ext cx="969032" cy="132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77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2800" dirty="0" smtClean="0"/>
              <a:t>جلالة الملك </a:t>
            </a:r>
            <a:r>
              <a:rPr lang="ar-JO" sz="2800" dirty="0"/>
              <a:t>عبدالله الأول - مؤسس المملكة الاردنية الهاشمية</a:t>
            </a:r>
            <a:br>
              <a:rPr lang="ar-JO" sz="2800" dirty="0"/>
            </a:br>
            <a:r>
              <a:rPr lang="ar-JO" sz="2800" dirty="0" smtClean="0"/>
              <a:t>1882-1951م</a:t>
            </a:r>
            <a:endParaRPr lang="en-US" sz="2800" dirty="0"/>
          </a:p>
        </p:txBody>
      </p:sp>
      <p:pic>
        <p:nvPicPr>
          <p:cNvPr id="1026" name="Picture 2" descr="https://www.alhussein.jo/sites/default/files/king_abdullah_i-new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166" y="1363197"/>
            <a:ext cx="2041633" cy="244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98178" y="1776248"/>
            <a:ext cx="563354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dirty="0" smtClean="0"/>
              <a:t>ولد الملك عبد الله </a:t>
            </a:r>
            <a:r>
              <a:rPr lang="ar-JO" sz="2500" dirty="0" smtClean="0"/>
              <a:t>الاول المؤسس </a:t>
            </a:r>
            <a:r>
              <a:rPr lang="ar-JO" sz="2500" dirty="0" smtClean="0"/>
              <a:t>في  1882</a:t>
            </a:r>
          </a:p>
          <a:p>
            <a:pPr algn="r"/>
            <a:r>
              <a:rPr lang="ar-JO" sz="2500" dirty="0" smtClean="0"/>
              <a:t>من </a:t>
            </a:r>
            <a:r>
              <a:rPr lang="ar-JO" sz="2500" dirty="0" smtClean="0"/>
              <a:t>إنجازاته :</a:t>
            </a:r>
          </a:p>
          <a:p>
            <a:pPr algn="r"/>
            <a:endParaRPr lang="ar-JO" sz="2500" dirty="0" smtClean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تأسيس إمارة شرق الاردن </a:t>
            </a:r>
            <a:endParaRPr lang="ar-JO" sz="2500" dirty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تشكيل أول حكومة اردنية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اصدار أول دستور عام 1928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اعلان استقلال الاردن يوم 25/5/1964</a:t>
            </a:r>
            <a:endParaRPr lang="ar-JO" sz="2500" dirty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استشهد </a:t>
            </a:r>
            <a:r>
              <a:rPr lang="ar-JO" sz="2500" dirty="0" smtClean="0"/>
              <a:t>في عام 1951</a:t>
            </a:r>
          </a:p>
          <a:p>
            <a:endParaRPr lang="ar-JO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2</a:t>
            </a:fld>
            <a:endParaRPr lang="en-US"/>
          </a:p>
        </p:txBody>
      </p:sp>
      <p:sp>
        <p:nvSpPr>
          <p:cNvPr id="5" name="AutoShape 2" descr="الملوك الهاشميون - مئويه الدولة الأردني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الملوك الهاشميون - مئويه الدولة الأردني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137" y="3705608"/>
            <a:ext cx="2607215" cy="289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9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9208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ar-JO" sz="2800" dirty="0" smtClean="0"/>
              <a:t>جلالة الملك طلال بن عبد الله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r-JO" sz="2800" dirty="0" smtClean="0"/>
              <a:t>1951-1952</a:t>
            </a:r>
            <a:endParaRPr lang="en-US" sz="2800" dirty="0"/>
          </a:p>
        </p:txBody>
      </p:sp>
      <p:pic>
        <p:nvPicPr>
          <p:cNvPr id="2050" name="Picture 2" descr="https://www.alhussein.jo/sites/default/files/king_talal-new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687" y="999009"/>
            <a:ext cx="2084113" cy="250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996966"/>
            <a:ext cx="67371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dirty="0" smtClean="0"/>
              <a:t>ولد الملك طلال في 1909</a:t>
            </a:r>
          </a:p>
          <a:p>
            <a:pPr algn="r"/>
            <a:endParaRPr lang="ar-JO" sz="2500" dirty="0"/>
          </a:p>
          <a:p>
            <a:pPr algn="r"/>
            <a:r>
              <a:rPr lang="ar-JO" sz="2500" dirty="0" smtClean="0"/>
              <a:t>الملك طلال بن عبد الله هو ثاني ملوك المملكة الاردنية الهاشمية </a:t>
            </a:r>
          </a:p>
          <a:p>
            <a:pPr algn="r"/>
            <a:r>
              <a:rPr lang="ar-JO" sz="2500" dirty="0" smtClean="0"/>
              <a:t>من صفات الملك طلال بن عبد الله اللطف و التهذيب و الخلق الكريم </a:t>
            </a:r>
          </a:p>
          <a:p>
            <a:pPr algn="r"/>
            <a:endParaRPr lang="ar-JO" sz="2500" dirty="0" smtClean="0"/>
          </a:p>
          <a:p>
            <a:pPr algn="r"/>
            <a:r>
              <a:rPr lang="ar-JO" sz="2500" dirty="0" smtClean="0"/>
              <a:t>اهم انجازاته :</a:t>
            </a:r>
          </a:p>
          <a:p>
            <a:pPr algn="r"/>
            <a:endParaRPr lang="ar-JO" sz="2500" dirty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إصدار الدستور في عام 1952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JO" sz="2500" dirty="0" smtClean="0"/>
              <a:t>إلزامية التعليم </a:t>
            </a:r>
          </a:p>
          <a:p>
            <a:pPr algn="r"/>
            <a:r>
              <a:rPr lang="ar-JO" sz="2000" dirty="0" smtClean="0"/>
              <a:t>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3</a:t>
            </a:fld>
            <a:endParaRPr lang="en-US"/>
          </a:p>
        </p:txBody>
      </p:sp>
      <p:pic>
        <p:nvPicPr>
          <p:cNvPr id="4098" name="Picture 2" descr="جلالة المغفور له الملك طلال بن عبدالله المعظم - التراث الملكي الأردني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785" y="3536951"/>
            <a:ext cx="2261804" cy="218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7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JO" sz="2800" dirty="0" smtClean="0"/>
              <a:t>جلالة الملك حسين بن طلال</a:t>
            </a:r>
            <a:r>
              <a:rPr lang="en-US" sz="2800" dirty="0" smtClean="0"/>
              <a:t>  </a:t>
            </a:r>
            <a:br>
              <a:rPr lang="en-US" sz="2800" dirty="0" smtClean="0"/>
            </a:br>
            <a:r>
              <a:rPr lang="ar-JO" sz="2800" dirty="0" smtClean="0"/>
              <a:t> </a:t>
            </a:r>
            <a:r>
              <a:rPr lang="en-US" dirty="0"/>
              <a:t> </a:t>
            </a:r>
            <a:r>
              <a:rPr lang="en-US" sz="2800" dirty="0" smtClean="0"/>
              <a:t>1952-1999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36172" cy="4606706"/>
          </a:xfrm>
        </p:spPr>
        <p:txBody>
          <a:bodyPr>
            <a:normAutofit/>
          </a:bodyPr>
          <a:lstStyle/>
          <a:p>
            <a:pPr algn="r" rtl="1"/>
            <a:r>
              <a:rPr lang="ar-JO" sz="2500" dirty="0" smtClean="0"/>
              <a:t>ثالث ملوك الاردن و باني الاردن </a:t>
            </a:r>
          </a:p>
          <a:p>
            <a:pPr algn="r" rtl="1"/>
            <a:r>
              <a:rPr lang="ar-JO" sz="2500" dirty="0" smtClean="0"/>
              <a:t>ولد في عمان في عام 1935</a:t>
            </a:r>
          </a:p>
          <a:p>
            <a:pPr algn="r" rtl="1"/>
            <a:endParaRPr lang="ar-JO" sz="2500" dirty="0"/>
          </a:p>
          <a:p>
            <a:pPr algn="r" rtl="1"/>
            <a:r>
              <a:rPr lang="ar-JO" sz="2500" dirty="0" smtClean="0"/>
              <a:t>اهم انجازاته:</a:t>
            </a:r>
          </a:p>
          <a:p>
            <a:pPr algn="r" rtl="1"/>
            <a:r>
              <a:rPr lang="ar-JO" sz="2500" dirty="0" smtClean="0"/>
              <a:t>تعريب الجيش العربي </a:t>
            </a:r>
          </a:p>
          <a:p>
            <a:pPr algn="r" rtl="1"/>
            <a:r>
              <a:rPr lang="ar-JO" sz="2500" dirty="0" smtClean="0"/>
              <a:t>الانتصار في معركة الكرامة </a:t>
            </a:r>
          </a:p>
          <a:p>
            <a:pPr algn="r" rtl="1"/>
            <a:r>
              <a:rPr lang="ar-JO" sz="2500" dirty="0" smtClean="0"/>
              <a:t>بناء سد الملك طلال </a:t>
            </a:r>
          </a:p>
          <a:p>
            <a:pPr algn="r" rtl="1"/>
            <a:r>
              <a:rPr lang="ar-JO" sz="2500" dirty="0" smtClean="0"/>
              <a:t>تأسيس مدينة الحسين الطبية و الجامعة الاردنية. </a:t>
            </a:r>
          </a:p>
          <a:p>
            <a:pPr algn="r" rtl="1"/>
            <a:endParaRPr lang="en-US" dirty="0"/>
          </a:p>
        </p:txBody>
      </p:sp>
      <p:pic>
        <p:nvPicPr>
          <p:cNvPr id="3074" name="Picture 2" descr="https://www.alhussein.jo/sites/default/files/alhussain-bin-tala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942" y="777766"/>
            <a:ext cx="2452414" cy="294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 descr="قائمة ملوك المملكة الاردنية الهاشمية | المرسال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550" y="2659117"/>
            <a:ext cx="2349718" cy="350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3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2800" dirty="0" smtClean="0"/>
              <a:t>جلالة الملك عبد الله الثاني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r-JO" sz="2800" dirty="0" smtClean="0"/>
              <a:t> </a:t>
            </a:r>
            <a:r>
              <a:rPr lang="ar-JO" sz="2800" dirty="0"/>
              <a:t>منذ عام 1999 ولغاية الآن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6949966" cy="4530726"/>
          </a:xfrm>
        </p:spPr>
        <p:txBody>
          <a:bodyPr>
            <a:normAutofit/>
          </a:bodyPr>
          <a:lstStyle/>
          <a:p>
            <a:pPr algn="r" rtl="1"/>
            <a:r>
              <a:rPr lang="ar-JO" sz="2500" dirty="0"/>
              <a:t>ولد جلالة الملك عبد الله الثاني في عمان في </a:t>
            </a:r>
            <a:r>
              <a:rPr lang="ar-JO" sz="2500" dirty="0" smtClean="0"/>
              <a:t>عام </a:t>
            </a:r>
            <a:r>
              <a:rPr lang="ar-JO" sz="2500" dirty="0"/>
              <a:t>1962 م ، وهو الأبن الأكبر لجلالة الملك الحسين بن طلال طيب الله ثراه . </a:t>
            </a:r>
          </a:p>
          <a:p>
            <a:pPr marL="0" indent="0" algn="r" rtl="1">
              <a:buNone/>
            </a:pPr>
            <a:endParaRPr lang="ar-JO" sz="2500" dirty="0" smtClean="0"/>
          </a:p>
          <a:p>
            <a:pPr marL="0" indent="0" algn="r" rtl="1">
              <a:buNone/>
            </a:pPr>
            <a:r>
              <a:rPr lang="ar-JO" sz="2500" dirty="0" smtClean="0"/>
              <a:t>أهم انجازاته :</a:t>
            </a:r>
          </a:p>
          <a:p>
            <a:pPr marL="0" indent="0" algn="r" rtl="1">
              <a:buNone/>
            </a:pPr>
            <a:r>
              <a:rPr lang="ar-JO" sz="2500" dirty="0" smtClean="0"/>
              <a:t>توسيع مظلة التامين الصحي </a:t>
            </a:r>
          </a:p>
          <a:p>
            <a:pPr marL="0" indent="0" algn="r" rtl="1">
              <a:buNone/>
            </a:pPr>
            <a:r>
              <a:rPr lang="ar-JO" sz="2500" dirty="0" smtClean="0"/>
              <a:t>حوسبة المناهج التعليمية </a:t>
            </a:r>
          </a:p>
          <a:p>
            <a:pPr marL="0" indent="0" algn="r" rtl="1">
              <a:buNone/>
            </a:pPr>
            <a:r>
              <a:rPr lang="ar-JO" sz="2500" dirty="0" smtClean="0"/>
              <a:t>الحكومة الالكترونية </a:t>
            </a:r>
          </a:p>
          <a:p>
            <a:pPr marL="0" indent="0" algn="r" rtl="1">
              <a:buNone/>
            </a:pPr>
            <a:r>
              <a:rPr lang="ar-JO" sz="2500" dirty="0" smtClean="0"/>
              <a:t>اطلاق رسالة عمان </a:t>
            </a:r>
          </a:p>
          <a:p>
            <a:pPr marL="0" indent="0" algn="r" rtl="1">
              <a:buNone/>
            </a:pPr>
            <a:r>
              <a:rPr lang="ar-JO" sz="2500" dirty="0" smtClean="0"/>
              <a:t> </a:t>
            </a:r>
            <a:r>
              <a:rPr lang="ar-JO" sz="2500" dirty="0"/>
              <a:t/>
            </a:r>
            <a:br>
              <a:rPr lang="ar-JO" sz="2500" dirty="0"/>
            </a:br>
            <a:endParaRPr lang="en-US" sz="1800" dirty="0"/>
          </a:p>
        </p:txBody>
      </p:sp>
      <p:pic>
        <p:nvPicPr>
          <p:cNvPr id="4098" name="Picture 2" descr="https://www.alhussein.jo/sites/default/files/resize/10679507_780607111989071_2372565052234911382_o-200x2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172" y="1448950"/>
            <a:ext cx="190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المراجع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JO" dirty="0" smtClean="0"/>
          </a:p>
          <a:p>
            <a:pPr algn="r" rtl="1"/>
            <a:r>
              <a:rPr lang="ar-JO" sz="2400" dirty="0" smtClean="0"/>
              <a:t>كتاب التربية الاجتماعية و الوطنية – الصف الخامس </a:t>
            </a:r>
            <a:endParaRPr lang="en-US" sz="2400" dirty="0" smtClean="0"/>
          </a:p>
          <a:p>
            <a:pPr marL="0" indent="0" algn="r" rtl="1">
              <a:buNone/>
            </a:pPr>
            <a:endParaRPr lang="ar-JO" sz="2400" dirty="0" smtClean="0"/>
          </a:p>
          <a:p>
            <a:pPr algn="r" rtl="1"/>
            <a:r>
              <a:rPr lang="ar-JO" sz="2400" dirty="0" smtClean="0"/>
              <a:t>المواقع الالكترونية : </a:t>
            </a:r>
            <a:endParaRPr lang="ar-JO" sz="2400" dirty="0"/>
          </a:p>
          <a:p>
            <a:pPr algn="r" rtl="1"/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www.alhussein.jo</a:t>
            </a:r>
            <a:endParaRPr lang="en-US" sz="2400" dirty="0" smtClean="0"/>
          </a:p>
          <a:p>
            <a:pPr algn="r" rt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ar.wikipedia.org/wiki</a:t>
            </a:r>
            <a:endParaRPr lang="en-US" dirty="0" smtClean="0"/>
          </a:p>
          <a:p>
            <a:pPr algn="r" rt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879D-4CB9-4199-A454-CAC094269B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9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198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ملوك المملكة الاردنية الهاشمية  </vt:lpstr>
      <vt:lpstr>جلالة الملك عبدالله الأول - مؤسس المملكة الاردنية الهاشمية 1882-1951م</vt:lpstr>
      <vt:lpstr>جلالة الملك طلال بن عبد الله  1951-1952</vt:lpstr>
      <vt:lpstr>جلالة الملك حسين بن طلال     1952-1999 </vt:lpstr>
      <vt:lpstr>جلالة الملك عبد الله الثاني  منذ عام 1999 ولغاية الآن</vt:lpstr>
      <vt:lpstr>المراجع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ملوك المملكة الاردنية الهاشمية</dc:title>
  <dc:creator>feebya abzakh</dc:creator>
  <cp:lastModifiedBy>feebya abzakh</cp:lastModifiedBy>
  <cp:revision>21</cp:revision>
  <dcterms:created xsi:type="dcterms:W3CDTF">2022-11-24T11:37:49Z</dcterms:created>
  <dcterms:modified xsi:type="dcterms:W3CDTF">2022-12-01T05:47:26Z</dcterms:modified>
</cp:coreProperties>
</file>