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DA7D1-E830-4EEF-BA55-F2C9D2E24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B0852E-3A7B-4BC3-935E-A0947FE414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4DE9-07B5-410F-8DE5-9CA1CD076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CD99-B02F-46FD-92F0-77C262A5D51C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E2D8EC-E767-4535-A3D2-69815BC19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BFC82-72B6-4D61-B414-22BE45820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8CA87-1EE2-412D-B774-66774C843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696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F97CC-285F-417F-B66C-9C251F5F4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454845-AF9E-4F09-BBC5-42F636D71D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EE8730-C287-44A0-B4D1-65BB3F7F8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CD99-B02F-46FD-92F0-77C262A5D51C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F9EC3-F28A-40A2-9801-7F2B09683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9A1D0-28AE-4C5C-90C3-E0D2E5388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8CA87-1EE2-412D-B774-66774C843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15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CF93A6-78A5-45CF-B0DF-493A4034D5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307C73-E4C1-4F44-98DC-EF31A8BFAB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C3C413-AE74-4890-A8E8-9FB54E9D0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CD99-B02F-46FD-92F0-77C262A5D51C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25B60-EA9E-40DF-9FAA-6DD337FF5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726B7D-39FF-47EA-A773-2291F99FC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8CA87-1EE2-412D-B774-66774C843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4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52B27-2422-4D1F-8204-EF9ED83CC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AA1C2-6F15-4EEE-9D20-DD83AD4F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4FE3A-98E3-4C15-9F2F-63EA32609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CD99-B02F-46FD-92F0-77C262A5D51C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1BCE3-20C9-4DBE-8652-BF1E3D323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87E34-1F43-4752-9930-72F60C829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8CA87-1EE2-412D-B774-66774C843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700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180B1-0FDA-49D9-8300-CE8B40537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BABA86-791A-45D8-9476-E5DE55EDA1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0F19F-680C-490E-A348-10835C7A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CD99-B02F-46FD-92F0-77C262A5D51C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8A0E7-6CA7-438F-9BB7-7EB900087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01028-9735-43DA-A0AC-FF03ACA0F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8CA87-1EE2-412D-B774-66774C843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414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036DC-DD1F-4A1C-8FA4-9630CBB83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35B56-90E1-4969-A005-904DE69747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52AE0D-A0B0-494A-A898-ED1FC7F689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AE4C1B-9DFE-4BE6-8113-97F5FA16C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CD99-B02F-46FD-92F0-77C262A5D51C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73DF5D-4C04-4084-865D-848F283D2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3EE5BC-3601-48B1-899A-34EB350EE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8CA87-1EE2-412D-B774-66774C843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294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2DD4A-D2A0-4E37-AEF3-64CC61A9D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C97AA4-A071-444A-8023-B9728831DF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F72E0E-5A99-4F9A-9968-2EF03806C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369C00-6CE0-4A58-A12B-446A48AD40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156EB3-1D77-4ACD-9E14-21C8C388BF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F1C99D-C74D-443A-BAB7-6387071AE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CD99-B02F-46FD-92F0-77C262A5D51C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B51B75-F9F7-4833-AB41-5CBAB6CF6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F5F731-D69F-4DF8-8268-D9CC17E8E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8CA87-1EE2-412D-B774-66774C843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40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28985-2C80-4680-A817-91B1196D8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CC6EB3-C8AD-446F-8FFE-75934BEEF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CD99-B02F-46FD-92F0-77C262A5D51C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8E30DC-671B-4903-A714-035A2C187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C730E6-6F9D-4CBE-A554-60085E82A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8CA87-1EE2-412D-B774-66774C843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91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561D62-BAEC-44D7-8580-54E98CA87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CD99-B02F-46FD-92F0-77C262A5D51C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C609-E385-4B32-99B4-A7102088C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CB6313-BDC9-45BA-8BB7-FE6E46CE1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8CA87-1EE2-412D-B774-66774C843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46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78E8F-F179-4475-87BF-2906C811C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0D375-927C-4420-959A-1A3C5F729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D83AD5-CC9B-400A-80A6-11A291ECA4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E53B92-0A57-4D81-9927-C96E01107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CD99-B02F-46FD-92F0-77C262A5D51C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81DA97-6DA9-4862-8D58-37D663A4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42167A-9438-44E9-A6F8-5D9BBFC4A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8CA87-1EE2-412D-B774-66774C843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882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05493-BD33-47D4-B5F1-A420F4DE0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A98293-953B-48EE-B5A5-A64CB25D9B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109DF9-B849-4F25-BDF9-E4EF181DE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A0B1B-63D0-4266-94B9-7514354A2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CD99-B02F-46FD-92F0-77C262A5D51C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F480C-264A-4600-9ED5-562BF5E42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2A75A-9FB8-401C-95CB-FF28F6B6C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8CA87-1EE2-412D-B774-66774C843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30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f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E08C7C-324F-411F-81D9-96A5D9705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8E14AA-46D7-42B5-B65E-2FE7E97FAF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FBC30-5A11-47B6-A065-153220FF36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6CD99-B02F-46FD-92F0-77C262A5D51C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A7AC28-BF5A-4B6D-9E2A-93A858C51E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A8A7C-E8BB-4AA1-8E82-126FDAEE8B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B8CA87-1EE2-412D-B774-66774C843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513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10145-1094-4E6A-A1BE-19C4579655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Black Adam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1CF459-EFB5-4C29-B4E8-64882A4F7B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43864"/>
            <a:ext cx="3371557" cy="713935"/>
          </a:xfrm>
        </p:spPr>
        <p:txBody>
          <a:bodyPr/>
          <a:lstStyle/>
          <a:p>
            <a:r>
              <a:rPr lang="en-US" dirty="0"/>
              <a:t>By: Rayan </a:t>
            </a:r>
            <a:r>
              <a:rPr lang="en-US" dirty="0" err="1"/>
              <a:t>Samawi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768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49FC9-6A94-437F-BA6D-082097917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Storyboard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BE59E-7984-4328-9BDE-8780EABE0A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Nearly 5,000 years after he was bestowed with the almighty powers of the Egyptian gods--and imprisoned just as quickly--Black Adam is freed from his earthly tomb, ready to unleash his unique form of justice on the modern world.</a:t>
            </a:r>
          </a:p>
        </p:txBody>
      </p:sp>
    </p:spTree>
    <p:extLst>
      <p:ext uri="{BB962C8B-B14F-4D97-AF65-F5344CB8AC3E}">
        <p14:creationId xmlns:p14="http://schemas.microsoft.com/office/powerpoint/2010/main" val="531853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B43CD-D391-4A35-8CC2-47F4648F8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46126-01BB-4668-8BF6-813D730C87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Reawakening after 5000 years, Black Adam becomes the world's ruthless protector: an anti-villain to take on the likes of Superman and Wonder Woman. Now in the 21st-Century, Black Adam must face off against the Justice Society of America and its heroes: Doctor Fate, Hawkman, Atom Smasher and Cyclone. The fate of the world hangs in the balance.</a:t>
            </a:r>
          </a:p>
        </p:txBody>
      </p:sp>
    </p:spTree>
    <p:extLst>
      <p:ext uri="{BB962C8B-B14F-4D97-AF65-F5344CB8AC3E}">
        <p14:creationId xmlns:p14="http://schemas.microsoft.com/office/powerpoint/2010/main" val="2301941399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25B76-2BB9-4096-BF5C-2C9266EB4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Doctor Fate</a:t>
            </a:r>
            <a:endParaRPr lang="en-US" dirty="0"/>
          </a:p>
        </p:txBody>
      </p:sp>
      <p:pic>
        <p:nvPicPr>
          <p:cNvPr id="2050" name="Picture 2" descr="Doctor Fate | Injustice:Gods Among Us Wiki | Fandom">
            <a:extLst>
              <a:ext uri="{FF2B5EF4-FFF2-40B4-BE49-F238E27FC236}">
                <a16:creationId xmlns:a16="http://schemas.microsoft.com/office/drawing/2014/main" id="{8F97311E-11C2-4D0C-8636-AE21BACEB86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23" y="1690688"/>
            <a:ext cx="291777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hat happened to Dr. Fate? Pierce Brosnan talks 'Black Adam ...">
            <a:extLst>
              <a:ext uri="{FF2B5EF4-FFF2-40B4-BE49-F238E27FC236}">
                <a16:creationId xmlns:a16="http://schemas.microsoft.com/office/drawing/2014/main" id="{2612910E-1645-40BB-B879-BFCCC0980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198" y="0"/>
            <a:ext cx="5360713" cy="279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804DA37-4718-40B5-99CD-48958E56692D}"/>
              </a:ext>
            </a:extLst>
          </p:cNvPr>
          <p:cNvSpPr/>
          <p:nvPr/>
        </p:nvSpPr>
        <p:spPr>
          <a:xfrm>
            <a:off x="4581378" y="3493171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a powerful sorcerer and agent for the </a:t>
            </a:r>
            <a:r>
              <a:rPr lang="en-US" sz="2000" b="1" i="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Lords of Order</a:t>
            </a:r>
            <a:r>
              <a:rPr lang="en-US" sz="2000" b="1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who fights evil alongside his wife </a:t>
            </a:r>
            <a:r>
              <a:rPr lang="en-US" sz="2000" b="1" i="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Inza</a:t>
            </a:r>
            <a:r>
              <a:rPr lang="en-US" sz="2000" b="1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He is a founding member of the </a:t>
            </a:r>
            <a:r>
              <a:rPr lang="en-US" sz="2000" b="1" i="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Justice Society of America</a:t>
            </a:r>
            <a:r>
              <a:rPr lang="en-US" sz="2000" b="1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en-US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282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4BBC8-A0F8-4E3C-88B3-2637F32AD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Hawkman</a:t>
            </a:r>
          </a:p>
        </p:txBody>
      </p:sp>
      <p:pic>
        <p:nvPicPr>
          <p:cNvPr id="3074" name="Picture 2" descr="Hawkman | DC Extended Universe Wiki | Fandom">
            <a:extLst>
              <a:ext uri="{FF2B5EF4-FFF2-40B4-BE49-F238E27FC236}">
                <a16:creationId xmlns:a16="http://schemas.microsoft.com/office/drawing/2014/main" id="{04EFBA33-B8F1-4C15-9DBD-5B6558920A1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318" y="1027906"/>
            <a:ext cx="2900949" cy="305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lack Adam's Hawkman gave Aldis Hodge wild DC comics lore to ...">
            <a:extLst>
              <a:ext uri="{FF2B5EF4-FFF2-40B4-BE49-F238E27FC236}">
                <a16:creationId xmlns:a16="http://schemas.microsoft.com/office/drawing/2014/main" id="{27E2C6C2-F2F4-4336-B18E-63E56D592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88" y="2377441"/>
            <a:ext cx="3788898" cy="277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10004F-C6B2-42C2-BBE5-3FC5BFD37CDF}"/>
              </a:ext>
            </a:extLst>
          </p:cNvPr>
          <p:cNvSpPr/>
          <p:nvPr/>
        </p:nvSpPr>
        <p:spPr>
          <a:xfrm rot="10800000" flipV="1">
            <a:off x="4221809" y="3881408"/>
            <a:ext cx="44875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Hawkman</a:t>
            </a:r>
            <a:r>
              <a:rPr lang="en-US" sz="20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is a winged vigilante who fights crime using a flight harness made from </a:t>
            </a:r>
            <a:r>
              <a:rPr lang="en-US" sz="2000" b="0" i="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Nth metal</a:t>
            </a:r>
            <a:r>
              <a:rPr lang="en-US" sz="20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and a </a:t>
            </a:r>
            <a:r>
              <a:rPr lang="en-US" sz="2000" b="0" i="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mace</a:t>
            </a:r>
            <a:r>
              <a:rPr lang="en-US" sz="20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514619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2787C-6A8C-462C-8763-D0319B052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Atom Smasher</a:t>
            </a:r>
            <a:endParaRPr lang="en-US" dirty="0"/>
          </a:p>
        </p:txBody>
      </p:sp>
      <p:pic>
        <p:nvPicPr>
          <p:cNvPr id="4098" name="Picture 2" descr="Black Adam: How Noah Centineo Is Shedding Atom Smasher's ...">
            <a:extLst>
              <a:ext uri="{FF2B5EF4-FFF2-40B4-BE49-F238E27FC236}">
                <a16:creationId xmlns:a16="http://schemas.microsoft.com/office/drawing/2014/main" id="{6FBEC07C-F126-447D-905A-76B8194B4E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342" y="1589648"/>
            <a:ext cx="3543344" cy="199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tom Smasher | DC Extended Universe Wiki | Fandom">
            <a:extLst>
              <a:ext uri="{FF2B5EF4-FFF2-40B4-BE49-F238E27FC236}">
                <a16:creationId xmlns:a16="http://schemas.microsoft.com/office/drawing/2014/main" id="{2BA3C975-D592-491A-BE97-636D7951E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18" y="2112629"/>
            <a:ext cx="2598078" cy="395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3265AB-927D-4EFC-AA7C-F38DA8EA5E52}"/>
              </a:ext>
            </a:extLst>
          </p:cNvPr>
          <p:cNvSpPr/>
          <p:nvPr/>
        </p:nvSpPr>
        <p:spPr>
          <a:xfrm>
            <a:off x="3982014" y="4263815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is a metahuman with the power to increase his size,  </a:t>
            </a:r>
            <a:r>
              <a:rPr lang="en-US" sz="24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 member to the </a:t>
            </a:r>
            <a:r>
              <a:rPr lang="en-US" sz="2400" b="0" i="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Justice Society</a:t>
            </a:r>
            <a:r>
              <a:rPr lang="en-US" sz="24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being the nephew of the original </a:t>
            </a:r>
            <a:r>
              <a:rPr lang="en-US" sz="2400" b="0" i="0" u="none" strike="noStrike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Atom Smasher</a:t>
            </a:r>
            <a:r>
              <a:rPr lang="en-US" sz="2400" b="0" i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 Trying to prove himself ready to become a vigilante,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617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AAC87-4A60-4548-B159-E5DA06F88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Cyclone</a:t>
            </a:r>
          </a:p>
        </p:txBody>
      </p:sp>
      <p:pic>
        <p:nvPicPr>
          <p:cNvPr id="5122" name="Picture 2" descr="Who Is Cyclone in Black Adam? The Wind-Controlling Heroine ...">
            <a:extLst>
              <a:ext uri="{FF2B5EF4-FFF2-40B4-BE49-F238E27FC236}">
                <a16:creationId xmlns:a16="http://schemas.microsoft.com/office/drawing/2014/main" id="{7252F5C5-CD75-4C08-BE8D-9C40AF8DA0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119" y="1533379"/>
            <a:ext cx="3350455" cy="178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YCLONE takes center stage in next BLACK ADAM prelude one-shot">
            <a:extLst>
              <a:ext uri="{FF2B5EF4-FFF2-40B4-BE49-F238E27FC236}">
                <a16:creationId xmlns:a16="http://schemas.microsoft.com/office/drawing/2014/main" id="{DAFC3608-5DDF-40D2-B303-24798AED8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19" y="1983545"/>
            <a:ext cx="2720926" cy="272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F75D37C-ED74-46BC-A0A3-3FA122A98903}"/>
              </a:ext>
            </a:extLst>
          </p:cNvPr>
          <p:cNvSpPr/>
          <p:nvPr/>
        </p:nvSpPr>
        <p:spPr>
          <a:xfrm>
            <a:off x="3778346" y="3478099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0" i="0" dirty="0">
                <a:solidFill>
                  <a:srgbClr val="181818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As her name suggests, Cyclone has </a:t>
            </a:r>
            <a:r>
              <a:rPr lang="en-US" sz="2000" b="0" i="0" dirty="0" err="1">
                <a:solidFill>
                  <a:srgbClr val="181818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airokinesis</a:t>
            </a:r>
            <a:r>
              <a:rPr lang="en-US" sz="2000" b="0" i="0" dirty="0">
                <a:solidFill>
                  <a:srgbClr val="181818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or the ability to manipulate air. Utilizing this power in multiple ways, Cyclone is capable of flight, both for herself and others, and </a:t>
            </a:r>
            <a:r>
              <a:rPr lang="en-US" sz="2000" b="0" i="0" u="none" strike="noStrike" dirty="0">
                <a:solidFill>
                  <a:srgbClr val="181818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using the power offensively</a:t>
            </a:r>
            <a:r>
              <a:rPr lang="en-US" sz="2000" b="0" i="0" dirty="0">
                <a:solidFill>
                  <a:srgbClr val="181818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by pushing gale-force winds to slow down projectiles and pin enemies back.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791787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AF952-2620-4E3D-AAAD-8E7F81674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Why I wrote about Black Adam?</a:t>
            </a:r>
          </a:p>
        </p:txBody>
      </p:sp>
    </p:spTree>
    <p:extLst>
      <p:ext uri="{BB962C8B-B14F-4D97-AF65-F5344CB8AC3E}">
        <p14:creationId xmlns:p14="http://schemas.microsoft.com/office/powerpoint/2010/main" val="30164376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E7A30-8F2B-4299-AA3A-C893DD9E0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y2mate.com - Black Adam  Official Trailer 1_1080p">
            <a:hlinkClick r:id="" action="ppaction://media"/>
            <a:extLst>
              <a:ext uri="{FF2B5EF4-FFF2-40B4-BE49-F238E27FC236}">
                <a16:creationId xmlns:a16="http://schemas.microsoft.com/office/drawing/2014/main" id="{7BBEED4D-89FA-40BC-8643-3CC4AE84636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0817" y="365125"/>
            <a:ext cx="10747513" cy="5811838"/>
          </a:xfrm>
        </p:spPr>
      </p:pic>
    </p:spTree>
    <p:extLst>
      <p:ext uri="{BB962C8B-B14F-4D97-AF65-F5344CB8AC3E}">
        <p14:creationId xmlns:p14="http://schemas.microsoft.com/office/powerpoint/2010/main" val="1435937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287</Words>
  <Application>Microsoft Office PowerPoint</Application>
  <PresentationFormat>Widescreen</PresentationFormat>
  <Paragraphs>14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Verdana</vt:lpstr>
      <vt:lpstr>Office Theme</vt:lpstr>
      <vt:lpstr>Black Adam</vt:lpstr>
      <vt:lpstr>Storyboard </vt:lpstr>
      <vt:lpstr>PowerPoint Presentation</vt:lpstr>
      <vt:lpstr>Doctor Fate</vt:lpstr>
      <vt:lpstr>Hawkman</vt:lpstr>
      <vt:lpstr>Atom Smasher</vt:lpstr>
      <vt:lpstr>Cyclone</vt:lpstr>
      <vt:lpstr>Why I wrote about Black Adam?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Black Adam</dc:title>
  <dc:creator>D.Ghattas</dc:creator>
  <cp:lastModifiedBy>D.Ghattas</cp:lastModifiedBy>
  <cp:revision>8</cp:revision>
  <dcterms:created xsi:type="dcterms:W3CDTF">2022-12-03T11:13:00Z</dcterms:created>
  <dcterms:modified xsi:type="dcterms:W3CDTF">2022-12-04T12:20:51Z</dcterms:modified>
</cp:coreProperties>
</file>