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sldIdLst>
    <p:sldId id="256" r:id="rId2"/>
    <p:sldId id="257" r:id="rId3"/>
    <p:sldId id="259" r:id="rId4"/>
    <p:sldId id="260" r:id="rId5"/>
    <p:sldId id="261" r:id="rId6"/>
    <p:sldId id="263" r:id="rId7"/>
    <p:sldId id="264" r:id="rId8"/>
    <p:sldId id="262" r:id="rId9"/>
    <p:sldId id="258" r:id="rId10"/>
    <p:sldId id="266" r:id="rId11"/>
    <p:sldId id="265" r:id="rId12"/>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7CD7B3CC-7211-4E59-9EB9-7876A192F3F6}">
          <p14:sldIdLst>
            <p14:sldId id="256"/>
            <p14:sldId id="257"/>
            <p14:sldId id="259"/>
          </p14:sldIdLst>
        </p14:section>
        <p14:section name="Untitled Section" id="{A9DE9D9D-B651-4C1D-A412-9D7B89676009}">
          <p14:sldIdLst>
            <p14:sldId id="260"/>
            <p14:sldId id="261"/>
            <p14:sldId id="263"/>
            <p14:sldId id="264"/>
            <p14:sldId id="262"/>
            <p14:sldId id="258"/>
            <p14:sldId id="266"/>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85" autoAdjust="0"/>
    <p:restoredTop sz="94580" autoAdjust="0"/>
  </p:normalViewPr>
  <p:slideViewPr>
    <p:cSldViewPr>
      <p:cViewPr varScale="1">
        <p:scale>
          <a:sx n="71" d="100"/>
          <a:sy n="71" d="100"/>
        </p:scale>
        <p:origin x="-13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B5EAF22-0891-465E-BBEC-CFA2DE9695F4}" type="datetimeFigureOut">
              <a:rPr lang="ar-JO" smtClean="0"/>
              <a:t>11/05/1444</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3F17B37-17AE-435B-A8B9-DC1F6A8B19D0}" type="slidenum">
              <a:rPr lang="ar-JO" smtClean="0"/>
              <a:t>‹#›</a:t>
            </a:fld>
            <a:endParaRPr lang="ar-JO"/>
          </a:p>
        </p:txBody>
      </p:sp>
    </p:spTree>
    <p:extLst>
      <p:ext uri="{BB962C8B-B14F-4D97-AF65-F5344CB8AC3E}">
        <p14:creationId xmlns:p14="http://schemas.microsoft.com/office/powerpoint/2010/main" val="119535175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0"/>
          </p:nvPr>
        </p:nvSpPr>
        <p:spPr/>
        <p:txBody>
          <a:bodyPr/>
          <a:lstStyle/>
          <a:p>
            <a:fld id="{93F17B37-17AE-435B-A8B9-DC1F6A8B19D0}" type="slidenum">
              <a:rPr lang="ar-JO" smtClean="0"/>
              <a:t>1</a:t>
            </a:fld>
            <a:endParaRPr lang="ar-JO"/>
          </a:p>
        </p:txBody>
      </p:sp>
    </p:spTree>
    <p:extLst>
      <p:ext uri="{BB962C8B-B14F-4D97-AF65-F5344CB8AC3E}">
        <p14:creationId xmlns:p14="http://schemas.microsoft.com/office/powerpoint/2010/main" val="1467791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0407EF11-A726-4C65-A0CF-826FA3B56945}" type="datetimeFigureOut">
              <a:rPr lang="ar-JO" smtClean="0"/>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247881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407EF11-A726-4C65-A0CF-826FA3B56945}" type="datetimeFigureOut">
              <a:rPr lang="ar-JO" smtClean="0"/>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311142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407EF11-A726-4C65-A0CF-826FA3B56945}" type="datetimeFigureOut">
              <a:rPr lang="ar-JO" smtClean="0"/>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3190930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407EF11-A726-4C65-A0CF-826FA3B56945}" type="datetimeFigureOut">
              <a:rPr lang="ar-JO" smtClean="0"/>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269637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07EF11-A726-4C65-A0CF-826FA3B56945}" type="datetimeFigureOut">
              <a:rPr lang="ar-JO" smtClean="0"/>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311897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0407EF11-A726-4C65-A0CF-826FA3B56945}" type="datetimeFigureOut">
              <a:rPr lang="ar-JO" smtClean="0"/>
              <a:t>11/05/1444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649603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0407EF11-A726-4C65-A0CF-826FA3B56945}" type="datetimeFigureOut">
              <a:rPr lang="ar-JO" smtClean="0"/>
              <a:t>11/05/1444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1026725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0407EF11-A726-4C65-A0CF-826FA3B56945}" type="datetimeFigureOut">
              <a:rPr lang="ar-JO" smtClean="0"/>
              <a:t>11/05/1444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2229124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7EF11-A726-4C65-A0CF-826FA3B56945}" type="datetimeFigureOut">
              <a:rPr lang="ar-JO" smtClean="0"/>
              <a:t>11/05/1444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204030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07EF11-A726-4C65-A0CF-826FA3B56945}" type="datetimeFigureOut">
              <a:rPr lang="ar-JO" smtClean="0"/>
              <a:t>11/05/1444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13244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07EF11-A726-4C65-A0CF-826FA3B56945}" type="datetimeFigureOut">
              <a:rPr lang="ar-JO" smtClean="0"/>
              <a:t>11/05/1444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933E5AB-647A-4D6C-8993-30D02A096C93}" type="slidenum">
              <a:rPr lang="ar-JO" smtClean="0"/>
              <a:t>‹#›</a:t>
            </a:fld>
            <a:endParaRPr lang="ar-JO"/>
          </a:p>
        </p:txBody>
      </p:sp>
    </p:spTree>
    <p:extLst>
      <p:ext uri="{BB962C8B-B14F-4D97-AF65-F5344CB8AC3E}">
        <p14:creationId xmlns:p14="http://schemas.microsoft.com/office/powerpoint/2010/main" val="306772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07EF11-A726-4C65-A0CF-826FA3B56945}" type="datetimeFigureOut">
              <a:rPr lang="ar-JO" smtClean="0"/>
              <a:t>11/05/1444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933E5AB-647A-4D6C-8993-30D02A096C93}" type="slidenum">
              <a:rPr lang="ar-JO" smtClean="0"/>
              <a:t>‹#›</a:t>
            </a:fld>
            <a:endParaRPr lang="ar-JO"/>
          </a:p>
        </p:txBody>
      </p:sp>
    </p:spTree>
    <p:extLst>
      <p:ext uri="{BB962C8B-B14F-4D97-AF65-F5344CB8AC3E}">
        <p14:creationId xmlns:p14="http://schemas.microsoft.com/office/powerpoint/2010/main" val="4151274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gathachristie.com/news/2016/an-interview-with-sophie-hannah" TargetMode="External"/><Relationship Id="rId2" Type="http://schemas.openxmlformats.org/officeDocument/2006/relationships/hyperlink" Target="https://en.wikipedia.org/wiki/Agatha_Christi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060848"/>
            <a:ext cx="7772400" cy="1470025"/>
          </a:xfrm>
        </p:spPr>
        <p:txBody>
          <a:bodyPr/>
          <a:lstStyle/>
          <a:p>
            <a:r>
              <a:rPr lang="en-US" dirty="0" smtClean="0"/>
              <a:t>Agatha Christie</a:t>
            </a:r>
            <a:r>
              <a:rPr lang="en-US" sz="1600" i="1" dirty="0" smtClean="0">
                <a:solidFill>
                  <a:schemeClr val="tx2">
                    <a:lumMod val="60000"/>
                    <a:lumOff val="40000"/>
                  </a:schemeClr>
                </a:solidFill>
              </a:rPr>
              <a:t>1</a:t>
            </a:r>
            <a:endParaRPr lang="ar-JO" sz="1600" i="1" dirty="0">
              <a:solidFill>
                <a:schemeClr val="tx2">
                  <a:lumMod val="60000"/>
                  <a:lumOff val="40000"/>
                </a:schemeClr>
              </a:solidFill>
            </a:endParaRPr>
          </a:p>
        </p:txBody>
      </p:sp>
      <p:sp>
        <p:nvSpPr>
          <p:cNvPr id="3" name="Subtitle 2"/>
          <p:cNvSpPr>
            <a:spLocks noGrp="1"/>
          </p:cNvSpPr>
          <p:nvPr>
            <p:ph type="subTitle" idx="1"/>
          </p:nvPr>
        </p:nvSpPr>
        <p:spPr/>
        <p:txBody>
          <a:bodyPr/>
          <a:lstStyle/>
          <a:p>
            <a:r>
              <a:rPr lang="en-US" dirty="0" smtClean="0">
                <a:solidFill>
                  <a:schemeClr val="tx1"/>
                </a:solidFill>
              </a:rPr>
              <a:t>By Celine      </a:t>
            </a:r>
            <a:endParaRPr lang="ar-JO" dirty="0">
              <a:solidFill>
                <a:schemeClr val="tx1"/>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9996" y="3140968"/>
            <a:ext cx="2424491" cy="3447002"/>
          </a:xfrm>
          <a:prstGeom prst="rect">
            <a:avLst/>
          </a:prstGeom>
        </p:spPr>
      </p:pic>
    </p:spTree>
    <p:extLst>
      <p:ext uri="{BB962C8B-B14F-4D97-AF65-F5344CB8AC3E}">
        <p14:creationId xmlns:p14="http://schemas.microsoft.com/office/powerpoint/2010/main" val="1927849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Favorite Novel /Movie</a:t>
            </a:r>
            <a:endParaRPr lang="ar-JO" dirty="0"/>
          </a:p>
        </p:txBody>
      </p:sp>
      <p:sp>
        <p:nvSpPr>
          <p:cNvPr id="3" name="Content Placeholder 2"/>
          <p:cNvSpPr>
            <a:spLocks noGrp="1"/>
          </p:cNvSpPr>
          <p:nvPr>
            <p:ph idx="1"/>
          </p:nvPr>
        </p:nvSpPr>
        <p:spPr/>
        <p:txBody>
          <a:bodyPr/>
          <a:lstStyle/>
          <a:p>
            <a:pPr marL="0" indent="0" algn="ctr" rtl="0">
              <a:buNone/>
            </a:pPr>
            <a:endParaRPr lang="en-US" dirty="0" smtClean="0"/>
          </a:p>
          <a:p>
            <a:pPr marL="0" indent="0" algn="ctr" rtl="0">
              <a:buNone/>
            </a:pPr>
            <a:endParaRPr lang="en-US" dirty="0"/>
          </a:p>
          <a:p>
            <a:pPr marL="0" indent="0" algn="ctr" rtl="0">
              <a:buNone/>
            </a:pPr>
            <a:r>
              <a:rPr lang="en-US" dirty="0" smtClean="0"/>
              <a:t>A Murder on The Orient Express</a:t>
            </a:r>
            <a:endParaRPr lang="ar-JO" dirty="0" smtClean="0"/>
          </a:p>
          <a:p>
            <a:pPr marL="0" indent="0" algn="ctr">
              <a:buNone/>
            </a:pPr>
            <a:endParaRPr lang="ar-JO" dirty="0"/>
          </a:p>
        </p:txBody>
      </p:sp>
    </p:spTree>
    <p:extLst>
      <p:ext uri="{BB962C8B-B14F-4D97-AF65-F5344CB8AC3E}">
        <p14:creationId xmlns:p14="http://schemas.microsoft.com/office/powerpoint/2010/main" val="2960089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ar-JO" dirty="0"/>
          </a:p>
        </p:txBody>
      </p:sp>
      <p:sp>
        <p:nvSpPr>
          <p:cNvPr id="3" name="Content Placeholder 2"/>
          <p:cNvSpPr>
            <a:spLocks noGrp="1"/>
          </p:cNvSpPr>
          <p:nvPr>
            <p:ph idx="1"/>
          </p:nvPr>
        </p:nvSpPr>
        <p:spPr/>
        <p:txBody>
          <a:bodyPr/>
          <a:lstStyle/>
          <a:p>
            <a:pPr algn="l" rtl="0"/>
            <a:r>
              <a:rPr lang="en-US" i="1" dirty="0"/>
              <a:t>1</a:t>
            </a:r>
            <a:r>
              <a:rPr lang="en-US" dirty="0"/>
              <a:t> </a:t>
            </a:r>
            <a:r>
              <a:rPr lang="en-US" sz="2800" i="1" dirty="0" smtClean="0">
                <a:hlinkClick r:id="rId2"/>
              </a:rPr>
              <a:t>https://en.wikipedia.org/wiki/Agatha_Christie</a:t>
            </a:r>
            <a:r>
              <a:rPr lang="en-US" sz="2800" i="1" dirty="0" smtClean="0"/>
              <a:t> </a:t>
            </a:r>
            <a:endParaRPr lang="en-US" sz="2800" dirty="0" smtClean="0"/>
          </a:p>
          <a:p>
            <a:pPr algn="l" rtl="0"/>
            <a:endParaRPr lang="en-US" dirty="0" smtClean="0"/>
          </a:p>
          <a:p>
            <a:pPr algn="l" rtl="0"/>
            <a:r>
              <a:rPr lang="en-US" i="1" dirty="0" smtClean="0"/>
              <a:t>2 </a:t>
            </a:r>
            <a:r>
              <a:rPr lang="en-US" i="1" dirty="0" smtClean="0">
                <a:hlinkClick r:id="rId3"/>
              </a:rPr>
              <a:t>"An interview with Sophie Hannah"</a:t>
            </a:r>
            <a:r>
              <a:rPr lang="en-US" i="1" dirty="0" smtClean="0"/>
              <a:t>. The Home of Agatha Christie. Archived from the original on 31 August 2019. Retrieved 29 April 2020.</a:t>
            </a:r>
          </a:p>
          <a:p>
            <a:pPr algn="l" rtl="0"/>
            <a:endParaRPr lang="ar-JO" dirty="0"/>
          </a:p>
        </p:txBody>
      </p:sp>
    </p:spTree>
    <p:extLst>
      <p:ext uri="{BB962C8B-B14F-4D97-AF65-F5344CB8AC3E}">
        <p14:creationId xmlns:p14="http://schemas.microsoft.com/office/powerpoint/2010/main" val="126545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80728"/>
            <a:ext cx="8229600" cy="1143000"/>
          </a:xfrm>
        </p:spPr>
        <p:txBody>
          <a:bodyPr>
            <a:noAutofit/>
          </a:bodyPr>
          <a:lstStyle/>
          <a:p>
            <a:r>
              <a:rPr lang="en-US" sz="4000" dirty="0" smtClean="0"/>
              <a:t>Birth and Death</a:t>
            </a:r>
            <a:endParaRPr lang="ar-JO" sz="4000" dirty="0"/>
          </a:p>
        </p:txBody>
      </p:sp>
      <p:sp>
        <p:nvSpPr>
          <p:cNvPr id="3" name="Content Placeholder 2"/>
          <p:cNvSpPr>
            <a:spLocks noGrp="1"/>
          </p:cNvSpPr>
          <p:nvPr>
            <p:ph idx="1"/>
          </p:nvPr>
        </p:nvSpPr>
        <p:spPr>
          <a:xfrm>
            <a:off x="683568" y="2222310"/>
            <a:ext cx="8229600" cy="4525963"/>
          </a:xfrm>
        </p:spPr>
        <p:txBody>
          <a:bodyPr>
            <a:normAutofit/>
          </a:bodyPr>
          <a:lstStyle/>
          <a:p>
            <a:pPr marL="0" indent="0" algn="l">
              <a:buNone/>
            </a:pPr>
            <a:r>
              <a:rPr lang="en-US" sz="2800" dirty="0" smtClean="0"/>
              <a:t>1-Born at the 15</a:t>
            </a:r>
            <a:r>
              <a:rPr lang="en-US" sz="2800" baseline="30000" dirty="0" smtClean="0"/>
              <a:t>th</a:t>
            </a:r>
            <a:r>
              <a:rPr lang="en-US" sz="2800" dirty="0"/>
              <a:t> </a:t>
            </a:r>
            <a:r>
              <a:rPr lang="en-US" sz="2800" dirty="0" smtClean="0"/>
              <a:t>September    1890 in England</a:t>
            </a:r>
          </a:p>
          <a:p>
            <a:pPr marL="0" indent="0" algn="l">
              <a:buNone/>
            </a:pPr>
            <a:endParaRPr lang="en-US" sz="2800" dirty="0"/>
          </a:p>
          <a:p>
            <a:pPr marL="0" indent="0" algn="l">
              <a:buNone/>
            </a:pPr>
            <a:r>
              <a:rPr lang="en-US" sz="2800" dirty="0" smtClean="0"/>
              <a:t>2-Died at the 12</a:t>
            </a:r>
            <a:r>
              <a:rPr lang="en-US" sz="2800" baseline="30000" dirty="0" smtClean="0"/>
              <a:t>th</a:t>
            </a:r>
            <a:r>
              <a:rPr lang="en-US" sz="2800" dirty="0" smtClean="0"/>
              <a:t> January 1976</a:t>
            </a:r>
            <a:endParaRPr lang="ar-JO"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6216" y="3501008"/>
            <a:ext cx="1656184" cy="2268745"/>
          </a:xfrm>
          <a:prstGeom prst="rect">
            <a:avLst/>
          </a:prstGeom>
        </p:spPr>
      </p:pic>
    </p:spTree>
    <p:extLst>
      <p:ext uri="{BB962C8B-B14F-4D97-AF65-F5344CB8AC3E}">
        <p14:creationId xmlns:p14="http://schemas.microsoft.com/office/powerpoint/2010/main" val="975774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412775"/>
          </a:xfrm>
        </p:spPr>
        <p:txBody>
          <a:bodyPr/>
          <a:lstStyle/>
          <a:p>
            <a:r>
              <a:rPr lang="en-US" dirty="0" smtClean="0"/>
              <a:t>Work</a:t>
            </a:r>
            <a:endParaRPr lang="ar-JO" dirty="0"/>
          </a:p>
        </p:txBody>
      </p:sp>
      <p:sp>
        <p:nvSpPr>
          <p:cNvPr id="3" name="Subtitle 2"/>
          <p:cNvSpPr>
            <a:spLocks noGrp="1"/>
          </p:cNvSpPr>
          <p:nvPr>
            <p:ph type="subTitle" idx="1"/>
          </p:nvPr>
        </p:nvSpPr>
        <p:spPr>
          <a:xfrm>
            <a:off x="1371600" y="1628800"/>
            <a:ext cx="6400800" cy="4010000"/>
          </a:xfrm>
        </p:spPr>
        <p:txBody>
          <a:bodyPr>
            <a:normAutofit/>
          </a:bodyPr>
          <a:lstStyle/>
          <a:p>
            <a:pPr algn="l" rtl="0"/>
            <a:r>
              <a:rPr lang="en-US" dirty="0" smtClean="0">
                <a:solidFill>
                  <a:schemeClr val="tx1"/>
                </a:solidFill>
              </a:rPr>
              <a:t>1- 66 detective novel</a:t>
            </a:r>
          </a:p>
          <a:p>
            <a:pPr algn="l" rtl="0"/>
            <a:r>
              <a:rPr lang="en-US" dirty="0" smtClean="0">
                <a:solidFill>
                  <a:schemeClr val="tx1"/>
                </a:solidFill>
              </a:rPr>
              <a:t>2- 14 short collection's</a:t>
            </a:r>
          </a:p>
          <a:p>
            <a:pPr algn="l" rtl="0"/>
            <a:r>
              <a:rPr lang="en-US" dirty="0" smtClean="0">
                <a:solidFill>
                  <a:schemeClr val="tx1"/>
                </a:solidFill>
              </a:rPr>
              <a:t>3- 6 Novels </a:t>
            </a:r>
          </a:p>
          <a:p>
            <a:pPr algn="l" rtl="0"/>
            <a:r>
              <a:rPr lang="en-US" dirty="0" smtClean="0">
                <a:solidFill>
                  <a:schemeClr val="tx1"/>
                </a:solidFill>
              </a:rPr>
              <a:t>4- World longest – running play, The Mousetrap Since 1952.</a:t>
            </a:r>
          </a:p>
          <a:p>
            <a:pPr rtl="0"/>
            <a:endParaRPr lang="en-US" dirty="0"/>
          </a:p>
          <a:p>
            <a:pPr rtl="0"/>
            <a:endParaRPr lang="en-US" dirty="0" smtClean="0"/>
          </a:p>
          <a:p>
            <a:endParaRPr lang="ar-JO" dirty="0"/>
          </a:p>
        </p:txBody>
      </p:sp>
    </p:spTree>
    <p:extLst>
      <p:ext uri="{BB962C8B-B14F-4D97-AF65-F5344CB8AC3E}">
        <p14:creationId xmlns:p14="http://schemas.microsoft.com/office/powerpoint/2010/main" val="3673101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0953" y="32048"/>
            <a:ext cx="7772400" cy="1728191"/>
          </a:xfrm>
        </p:spPr>
        <p:txBody>
          <a:bodyPr/>
          <a:lstStyle/>
          <a:p>
            <a:r>
              <a:rPr lang="en-US" dirty="0" smtClean="0"/>
              <a:t>PRIZES</a:t>
            </a:r>
            <a:endParaRPr lang="ar-JO" dirty="0"/>
          </a:p>
        </p:txBody>
      </p:sp>
      <p:sp>
        <p:nvSpPr>
          <p:cNvPr id="3" name="Subtitle 2"/>
          <p:cNvSpPr>
            <a:spLocks noGrp="1"/>
          </p:cNvSpPr>
          <p:nvPr>
            <p:ph type="subTitle" idx="1"/>
          </p:nvPr>
        </p:nvSpPr>
        <p:spPr>
          <a:xfrm>
            <a:off x="1259632" y="1148415"/>
            <a:ext cx="6800800" cy="3937992"/>
          </a:xfrm>
        </p:spPr>
        <p:txBody>
          <a:bodyPr>
            <a:normAutofit fontScale="92500" lnSpcReduction="10000"/>
          </a:bodyPr>
          <a:lstStyle/>
          <a:p>
            <a:pPr algn="l"/>
            <a:r>
              <a:rPr lang="en-US" dirty="0">
                <a:solidFill>
                  <a:schemeClr val="tx1"/>
                </a:solidFill>
              </a:rPr>
              <a:t>In 1971, she was made a </a:t>
            </a:r>
            <a:r>
              <a:rPr lang="en-US" dirty="0" smtClean="0">
                <a:solidFill>
                  <a:schemeClr val="tx1"/>
                </a:solidFill>
              </a:rPr>
              <a:t>Dame by Queen    Elizabeth II.    </a:t>
            </a:r>
          </a:p>
          <a:p>
            <a:pPr algn="l"/>
            <a:r>
              <a:rPr lang="en-US" dirty="0" smtClean="0">
                <a:solidFill>
                  <a:schemeClr val="tx1"/>
                </a:solidFill>
              </a:rPr>
              <a:t>Best selling fiction writer of all time by Guinness World Records.</a:t>
            </a:r>
          </a:p>
          <a:p>
            <a:pPr algn="l" rtl="0"/>
            <a:r>
              <a:rPr lang="en-US" dirty="0" smtClean="0">
                <a:solidFill>
                  <a:schemeClr val="tx1"/>
                </a:solidFill>
              </a:rPr>
              <a:t>First </a:t>
            </a:r>
            <a:r>
              <a:rPr lang="en-US" dirty="0">
                <a:solidFill>
                  <a:schemeClr val="tx1"/>
                </a:solidFill>
              </a:rPr>
              <a:t>recipient of the Mystery Writers of America's Grand Master Award. </a:t>
            </a:r>
          </a:p>
          <a:p>
            <a:pPr algn="l" rtl="0"/>
            <a:r>
              <a:rPr lang="en-US" dirty="0" smtClean="0">
                <a:solidFill>
                  <a:schemeClr val="tx1"/>
                </a:solidFill>
              </a:rPr>
              <a:t>Received </a:t>
            </a:r>
            <a:r>
              <a:rPr lang="en-US" dirty="0">
                <a:solidFill>
                  <a:schemeClr val="tx1"/>
                </a:solidFill>
              </a:rPr>
              <a:t>an Edgar Award for best </a:t>
            </a:r>
            <a:r>
              <a:rPr lang="en-US" dirty="0" smtClean="0">
                <a:solidFill>
                  <a:schemeClr val="tx1"/>
                </a:solidFill>
              </a:rPr>
              <a:t>play</a:t>
            </a:r>
          </a:p>
          <a:p>
            <a:pPr algn="l" rtl="0"/>
            <a:r>
              <a:rPr lang="en-US" dirty="0" smtClean="0">
                <a:solidFill>
                  <a:schemeClr val="tx1"/>
                </a:solidFill>
              </a:rPr>
              <a:t>And much more.</a:t>
            </a:r>
            <a:endParaRPr lang="en-US"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4568416"/>
            <a:ext cx="2318395" cy="2231182"/>
          </a:xfrm>
          <a:prstGeom prst="rect">
            <a:avLst/>
          </a:prstGeom>
        </p:spPr>
      </p:pic>
    </p:spTree>
    <p:extLst>
      <p:ext uri="{BB962C8B-B14F-4D97-AF65-F5344CB8AC3E}">
        <p14:creationId xmlns:p14="http://schemas.microsoft.com/office/powerpoint/2010/main" val="3287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Failure and Success </a:t>
            </a:r>
            <a:endParaRPr lang="ar-JO" dirty="0"/>
          </a:p>
        </p:txBody>
      </p:sp>
      <p:sp>
        <p:nvSpPr>
          <p:cNvPr id="3" name="Content Placeholder 2"/>
          <p:cNvSpPr>
            <a:spLocks noGrp="1"/>
          </p:cNvSpPr>
          <p:nvPr>
            <p:ph idx="1"/>
          </p:nvPr>
        </p:nvSpPr>
        <p:spPr/>
        <p:txBody>
          <a:bodyPr/>
          <a:lstStyle/>
          <a:p>
            <a:pPr marL="0" indent="0" algn="l" rtl="0">
              <a:buNone/>
            </a:pPr>
            <a:r>
              <a:rPr lang="en-US" dirty="0" smtClean="0"/>
              <a:t>Her stories were refused to be published 6 times before 1920.</a:t>
            </a:r>
          </a:p>
          <a:p>
            <a:pPr marL="0" indent="0" algn="l" rtl="0">
              <a:buNone/>
            </a:pPr>
            <a:r>
              <a:rPr lang="en-US" dirty="0" smtClean="0"/>
              <a:t>In 1920, after she created </a:t>
            </a:r>
            <a:r>
              <a:rPr lang="en-US" dirty="0" err="1" smtClean="0"/>
              <a:t>Hercule</a:t>
            </a:r>
            <a:r>
              <a:rPr lang="en-US" dirty="0" smtClean="0"/>
              <a:t> </a:t>
            </a:r>
            <a:r>
              <a:rPr lang="en-US" dirty="0" err="1" smtClean="0"/>
              <a:t>Poirot</a:t>
            </a:r>
            <a:r>
              <a:rPr lang="en-US" dirty="0" smtClean="0"/>
              <a:t> her work continued to publish on radio, TV and as </a:t>
            </a:r>
            <a:r>
              <a:rPr lang="en-US" dirty="0" err="1" smtClean="0"/>
              <a:t>books.Her</a:t>
            </a:r>
            <a:r>
              <a:rPr lang="en-US" dirty="0" smtClean="0"/>
              <a:t> novels sold more than 2 billions copies.</a:t>
            </a:r>
            <a:endParaRPr lang="ar-JO" dirty="0"/>
          </a:p>
        </p:txBody>
      </p:sp>
    </p:spTree>
    <p:extLst>
      <p:ext uri="{BB962C8B-B14F-4D97-AF65-F5344CB8AC3E}">
        <p14:creationId xmlns:p14="http://schemas.microsoft.com/office/powerpoint/2010/main" val="2617716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Life Experience and Imagination</a:t>
            </a:r>
            <a:endParaRPr lang="ar-JO" dirty="0"/>
          </a:p>
        </p:txBody>
      </p:sp>
      <p:sp>
        <p:nvSpPr>
          <p:cNvPr id="3" name="Content Placeholder 2"/>
          <p:cNvSpPr>
            <a:spLocks noGrp="1"/>
          </p:cNvSpPr>
          <p:nvPr>
            <p:ph idx="1"/>
          </p:nvPr>
        </p:nvSpPr>
        <p:spPr/>
        <p:txBody>
          <a:bodyPr>
            <a:normAutofit fontScale="92500" lnSpcReduction="20000"/>
          </a:bodyPr>
          <a:lstStyle/>
          <a:p>
            <a:pPr marL="0" indent="0" algn="l" rtl="0">
              <a:buNone/>
            </a:pPr>
            <a:r>
              <a:rPr lang="en-US" dirty="0" smtClean="0"/>
              <a:t>In WW1 and WW2 she worked in hospital and learned so much about medicine and poison.</a:t>
            </a:r>
          </a:p>
          <a:p>
            <a:pPr marL="0" indent="0" algn="l" rtl="0">
              <a:buNone/>
            </a:pPr>
            <a:endParaRPr lang="en-US" dirty="0"/>
          </a:p>
          <a:p>
            <a:pPr marL="0" indent="0" algn="l" rtl="0">
              <a:buNone/>
            </a:pPr>
            <a:r>
              <a:rPr lang="en-US" dirty="0" smtClean="0"/>
              <a:t>She used that knowledge in her writing and to create detective stories.</a:t>
            </a:r>
          </a:p>
          <a:p>
            <a:pPr marL="0" indent="0" algn="l" rtl="0">
              <a:buNone/>
            </a:pPr>
            <a:endParaRPr lang="en-US" dirty="0"/>
          </a:p>
          <a:p>
            <a:pPr marL="0" indent="0" algn="l" rtl="0">
              <a:buNone/>
            </a:pPr>
            <a:r>
              <a:rPr lang="en-US" dirty="0" smtClean="0"/>
              <a:t>She lived in different places such as Egypt with her mom, Iraq with her husband, an archeologist, who went to the middle east for archeological expeditions</a:t>
            </a:r>
            <a:endParaRPr lang="ar-JO" dirty="0"/>
          </a:p>
        </p:txBody>
      </p:sp>
    </p:spTree>
    <p:extLst>
      <p:ext uri="{BB962C8B-B14F-4D97-AF65-F5344CB8AC3E}">
        <p14:creationId xmlns:p14="http://schemas.microsoft.com/office/powerpoint/2010/main" val="3825275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 and Comments of Others</a:t>
            </a:r>
            <a:endParaRPr lang="ar-JO" dirty="0"/>
          </a:p>
        </p:txBody>
      </p:sp>
      <p:sp>
        <p:nvSpPr>
          <p:cNvPr id="3" name="Content Placeholder 2"/>
          <p:cNvSpPr>
            <a:spLocks noGrp="1"/>
          </p:cNvSpPr>
          <p:nvPr>
            <p:ph idx="1"/>
          </p:nvPr>
        </p:nvSpPr>
        <p:spPr/>
        <p:txBody>
          <a:bodyPr>
            <a:normAutofit/>
          </a:bodyPr>
          <a:lstStyle/>
          <a:p>
            <a:pPr algn="l" rtl="0"/>
            <a:r>
              <a:rPr lang="en-US" dirty="0" smtClean="0"/>
              <a:t>"</a:t>
            </a:r>
            <a:r>
              <a:rPr lang="en-US" dirty="0"/>
              <a:t>Duchess of Death", the "Mistress of Mystery", and the "Queen of </a:t>
            </a:r>
            <a:r>
              <a:rPr lang="en-US" dirty="0" smtClean="0"/>
              <a:t>Crime“</a:t>
            </a:r>
          </a:p>
          <a:p>
            <a:pPr algn="l" rtl="0"/>
            <a:r>
              <a:rPr lang="en-US" dirty="0" smtClean="0"/>
              <a:t>According </a:t>
            </a:r>
            <a:r>
              <a:rPr lang="en-US" dirty="0"/>
              <a:t>to </a:t>
            </a:r>
            <a:r>
              <a:rPr lang="en-US" dirty="0" smtClean="0"/>
              <a:t>Hannah, </a:t>
            </a:r>
            <a:r>
              <a:rPr lang="en-US" dirty="0"/>
              <a:t>"At the start of each novel, she shows us an apparently impossible situation and we go mad wondering 'How can this be happening?' Then, slowly, she reveals how the impossible is not only possible but the only thing that could have </a:t>
            </a:r>
            <a:r>
              <a:rPr lang="en-US" dirty="0" smtClean="0"/>
              <a:t>happened”.</a:t>
            </a:r>
            <a:endParaRPr lang="ar-JO" dirty="0"/>
          </a:p>
        </p:txBody>
      </p:sp>
    </p:spTree>
    <p:extLst>
      <p:ext uri="{BB962C8B-B14F-4D97-AF65-F5344CB8AC3E}">
        <p14:creationId xmlns:p14="http://schemas.microsoft.com/office/powerpoint/2010/main" val="908828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Characters</a:t>
            </a:r>
            <a:endParaRPr lang="ar-JO" dirty="0"/>
          </a:p>
        </p:txBody>
      </p:sp>
      <p:sp>
        <p:nvSpPr>
          <p:cNvPr id="3" name="Content Placeholder 2"/>
          <p:cNvSpPr>
            <a:spLocks noGrp="1"/>
          </p:cNvSpPr>
          <p:nvPr>
            <p:ph idx="1"/>
          </p:nvPr>
        </p:nvSpPr>
        <p:spPr>
          <a:xfrm>
            <a:off x="518864" y="1423317"/>
            <a:ext cx="8229600" cy="4525963"/>
          </a:xfrm>
        </p:spPr>
        <p:txBody>
          <a:bodyPr/>
          <a:lstStyle/>
          <a:p>
            <a:pPr marL="0" indent="0" algn="l" rtl="0">
              <a:buNone/>
            </a:pPr>
            <a:r>
              <a:rPr lang="en-US" dirty="0" smtClean="0"/>
              <a:t>Mrs. </a:t>
            </a:r>
            <a:r>
              <a:rPr lang="en-US" dirty="0" err="1" smtClean="0"/>
              <a:t>Marple</a:t>
            </a:r>
            <a:r>
              <a:rPr lang="en-US" dirty="0" smtClean="0"/>
              <a:t> (The sleeping murder)</a:t>
            </a:r>
          </a:p>
          <a:p>
            <a:pPr marL="0" indent="0" algn="l" rtl="0">
              <a:buNone/>
            </a:pPr>
            <a:r>
              <a:rPr lang="en-US" dirty="0" smtClean="0"/>
              <a:t>Mr. Hercules </a:t>
            </a:r>
            <a:r>
              <a:rPr lang="en-US" dirty="0" err="1" smtClean="0"/>
              <a:t>Poirot</a:t>
            </a:r>
            <a:r>
              <a:rPr lang="en-US" dirty="0" smtClean="0"/>
              <a:t> (Murder on the </a:t>
            </a:r>
            <a:r>
              <a:rPr lang="en-US" dirty="0"/>
              <a:t>O</a:t>
            </a:r>
            <a:r>
              <a:rPr lang="en-US" dirty="0" smtClean="0"/>
              <a:t>rient Express)</a:t>
            </a:r>
            <a:endParaRPr lang="en-US" dirty="0"/>
          </a:p>
          <a:p>
            <a:pPr marL="0" indent="0" algn="l" rtl="0">
              <a:buNone/>
            </a:pPr>
            <a:r>
              <a:rPr lang="en-US" dirty="0" smtClean="0"/>
              <a:t>Imaginary detectives created by Agatha to solve the crimes in her novels.</a:t>
            </a:r>
          </a:p>
          <a:p>
            <a:pPr marL="0" indent="0" algn="l" rtl="0">
              <a:buNone/>
            </a:pP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3789040"/>
            <a:ext cx="3864721" cy="2568327"/>
          </a:xfrm>
          <a:prstGeom prst="rect">
            <a:avLst/>
          </a:prstGeom>
        </p:spPr>
      </p:pic>
    </p:spTree>
    <p:extLst>
      <p:ext uri="{BB962C8B-B14F-4D97-AF65-F5344CB8AC3E}">
        <p14:creationId xmlns:p14="http://schemas.microsoft.com/office/powerpoint/2010/main" val="1596193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Morals</a:t>
            </a:r>
            <a:endParaRPr lang="ar-JO" dirty="0"/>
          </a:p>
        </p:txBody>
      </p:sp>
      <p:sp>
        <p:nvSpPr>
          <p:cNvPr id="3" name="Content Placeholder 2"/>
          <p:cNvSpPr>
            <a:spLocks noGrp="1"/>
          </p:cNvSpPr>
          <p:nvPr>
            <p:ph idx="1"/>
          </p:nvPr>
        </p:nvSpPr>
        <p:spPr/>
        <p:txBody>
          <a:bodyPr/>
          <a:lstStyle/>
          <a:p>
            <a:pPr marL="0" indent="0" algn="l">
              <a:buNone/>
            </a:pPr>
            <a:r>
              <a:rPr lang="en-US" dirty="0" smtClean="0"/>
              <a:t>1- To try hard to achieve dreams.</a:t>
            </a:r>
          </a:p>
          <a:p>
            <a:pPr marL="0" indent="0" algn="l">
              <a:buNone/>
            </a:pPr>
            <a:r>
              <a:rPr lang="en-US" dirty="0" smtClean="0"/>
              <a:t>2- What goes around comes around.</a:t>
            </a:r>
          </a:p>
          <a:p>
            <a:pPr marL="0" indent="0" algn="l">
              <a:buNone/>
            </a:pPr>
            <a:r>
              <a:rPr lang="ar-JO" dirty="0" smtClean="0"/>
              <a:t> </a:t>
            </a:r>
            <a:r>
              <a:rPr lang="en-US" dirty="0" smtClean="0"/>
              <a:t>3- Equity can not be achieved on earth</a:t>
            </a:r>
          </a:p>
          <a:p>
            <a:pPr marL="0" indent="0" algn="l" rtl="0">
              <a:buNone/>
            </a:pPr>
            <a:r>
              <a:rPr lang="en-US" dirty="0" smtClean="0"/>
              <a:t>4- Human nature stays the same everywhere and every time.</a:t>
            </a:r>
          </a:p>
          <a:p>
            <a:pPr marL="0" indent="0" algn="l" rtl="0">
              <a:buNone/>
            </a:pPr>
            <a:r>
              <a:rPr lang="ar-JO" dirty="0" smtClean="0"/>
              <a:t> </a:t>
            </a:r>
            <a:endParaRPr lang="ar-JO" dirty="0"/>
          </a:p>
        </p:txBody>
      </p:sp>
    </p:spTree>
    <p:extLst>
      <p:ext uri="{BB962C8B-B14F-4D97-AF65-F5344CB8AC3E}">
        <p14:creationId xmlns:p14="http://schemas.microsoft.com/office/powerpoint/2010/main" val="2736824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339</Words>
  <Application>Microsoft Office PowerPoint</Application>
  <PresentationFormat>On-screen Show (4:3)</PresentationFormat>
  <Paragraphs>49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Agatha Christie1</vt:lpstr>
      <vt:lpstr>Birth and Death</vt:lpstr>
      <vt:lpstr>Work</vt:lpstr>
      <vt:lpstr>PRIZES</vt:lpstr>
      <vt:lpstr>Failure and Success </vt:lpstr>
      <vt:lpstr>Life Experience and Imagination</vt:lpstr>
      <vt:lpstr>Plot and Comments of Others</vt:lpstr>
      <vt:lpstr>Characters</vt:lpstr>
      <vt:lpstr>Morals</vt:lpstr>
      <vt:lpstr>Favorite Novel /Movie</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Agatha Christie</dc:title>
  <dc:creator>Newuser</dc:creator>
  <cp:lastModifiedBy>Newuser</cp:lastModifiedBy>
  <cp:revision>17</cp:revision>
  <dcterms:created xsi:type="dcterms:W3CDTF">2022-12-04T08:25:00Z</dcterms:created>
  <dcterms:modified xsi:type="dcterms:W3CDTF">2022-12-04T11:44:41Z</dcterms:modified>
</cp:coreProperties>
</file>