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4DAE2"/>
          </a:solidFill>
        </a:fill>
      </a:tcStyle>
    </a:wholeTbl>
    <a:band2H>
      <a:tcTxStyle b="def" i="def"/>
      <a:tcStyle>
        <a:tcBdr/>
        <a:fill>
          <a:solidFill>
            <a:srgbClr val="EBEDF1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EFE5CE"/>
          </a:solidFill>
        </a:fill>
      </a:tcStyle>
    </a:wholeTbl>
    <a:band2H>
      <a:tcTxStyle b="def" i="def"/>
      <a:tcStyle>
        <a:tcBdr/>
        <a:fill>
          <a:solidFill>
            <a:srgbClr val="F7F2E8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BD8DF"/>
          </a:solidFill>
        </a:fill>
      </a:tcStyle>
    </a:wholeTbl>
    <a:band2H>
      <a:tcTxStyle b="def" i="def"/>
      <a:tcStyle>
        <a:tcBdr/>
        <a:fill>
          <a:solidFill>
            <a:srgbClr val="EEECF0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 b="def" i="def"/>
      <a:tcStyle>
        <a:tcBdr/>
        <a:fill>
          <a:solidFill>
            <a:srgbClr val="24383E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383E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CDCBCB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algn="ctr">
              <a:spcBef>
                <a:spcPts val="0"/>
              </a:spcBef>
              <a:buBlip>
                <a:blip r:embed="rId2"/>
              </a:buBlip>
            </a:lvl2pPr>
            <a:lvl3pPr algn="ctr">
              <a:spcBef>
                <a:spcPts val="0"/>
              </a:spcBef>
              <a:buBlip>
                <a:blip r:embed="rId2"/>
              </a:buBlip>
            </a:lvl3pPr>
            <a:lvl4pPr algn="ctr">
              <a:spcBef>
                <a:spcPts val="0"/>
              </a:spcBef>
              <a:buBlip>
                <a:blip r:embed="rId2"/>
              </a:buBlip>
            </a:lvl4pPr>
            <a:lvl5pPr algn="ctr">
              <a:spcBef>
                <a:spcPts val="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SzTx/>
              <a:buNone/>
              <a:defRPr sz="28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21"/>
          </p:nvPr>
        </p:nvSpPr>
        <p:spPr>
          <a:xfrm>
            <a:off x="1573807" y="1421424"/>
            <a:ext cx="9855201" cy="5143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21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7396539" y="812918"/>
            <a:ext cx="4660903" cy="298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7396539" y="4038717"/>
            <a:ext cx="4660903" cy="48641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23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1270000" y="1689100"/>
            <a:ext cx="10464800" cy="1792869"/>
          </a:xfrm>
          <a:prstGeom prst="rect">
            <a:avLst/>
          </a:prstGeom>
        </p:spPr>
        <p:txBody>
          <a:bodyPr/>
          <a:lstStyle/>
          <a:p>
            <a:pPr/>
            <a:r>
              <a:t>ENOLA HOLMES 2</a:t>
            </a:r>
          </a:p>
        </p:txBody>
      </p:sp>
      <p:sp>
        <p:nvSpPr>
          <p:cNvPr id="120" name="Shape 120"/>
          <p:cNvSpPr txBox="1"/>
          <p:nvPr>
            <p:ph type="subTitle" sz="quarter" idx="1"/>
          </p:nvPr>
        </p:nvSpPr>
        <p:spPr>
          <a:xfrm>
            <a:off x="5232400" y="7613650"/>
            <a:ext cx="10464800" cy="1460500"/>
          </a:xfrm>
          <a:prstGeom prst="rect">
            <a:avLst/>
          </a:prstGeom>
        </p:spPr>
        <p:txBody>
          <a:bodyPr/>
          <a:lstStyle/>
          <a:p>
            <a:pPr defTabSz="560831">
              <a:defRPr sz="3455"/>
            </a:pPr>
            <a:r>
              <a:t>My Favorite Movie </a:t>
            </a:r>
          </a:p>
          <a:p>
            <a:pPr defTabSz="560831">
              <a:defRPr sz="3455"/>
            </a:pPr>
            <a:r>
              <a:t>By Karmel 6B                           </a:t>
            </a:r>
          </a:p>
        </p:txBody>
      </p:sp>
      <p:pic>
        <p:nvPicPr>
          <p:cNvPr id="121" name="MV5BMDI1NWM1ZDItNDFhMi00YWRhLTg1YzItNTNhY2M2N2QzY2FkXkEyXkFqcGdeQXVyMTEyMjM2NDc2._V1_.jpg" descr="MV5BMDI1NWM1ZDItNDFhMi00YWRhLTg1YzItNTNhY2M2N2QzY2FkXkEyXkFqcGdeQXVyMTEyMjM2NDc2._V1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9100" y="3595944"/>
            <a:ext cx="3660593" cy="5425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This movie talks about how 16 year old  Enola started her journey of becoming a detective</a:t>
            </a:r>
          </a:p>
        </p:txBody>
      </p:sp>
      <p:pic>
        <p:nvPicPr>
          <p:cNvPr id="125" name="hero-image.fill.size_1248x702.v1667493831.jpg" descr="hero-image.fill.size_1248x702.v166749383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6658" y="4134211"/>
            <a:ext cx="5480848" cy="308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She started her journey by opening a detective agency.                </a:t>
            </a:r>
          </a:p>
          <a:p>
            <a:pPr>
              <a:buBlip>
                <a:blip r:embed="rId2"/>
              </a:buBlip>
            </a:pPr>
            <a:r>
              <a:t>Unfortunately it didn't work out because she is a girl and many people only came only to ask about her brother(Sherlock Holmes).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Because it didn’t work out she had to close.</a:t>
            </a:r>
          </a:p>
          <a:p>
            <a:pPr>
              <a:buBlip>
                <a:blip r:embed="rId2"/>
              </a:buBlip>
            </a:pPr>
            <a:r>
              <a:t>As she was closing a little girl came for help cause she saw a month old poster of the agency.</a:t>
            </a:r>
          </a:p>
          <a:p>
            <a:pPr>
              <a:buBlip>
                <a:blip r:embed="rId2"/>
              </a:buBlip>
            </a:pPr>
            <a:r>
              <a:t>She wanted Enola to help her find her missing sister so Enola accepted her case.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65" descr="Shape 65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10454" b="0"/>
          <a:stretch>
            <a:fillRect/>
          </a:stretch>
        </p:blipFill>
        <p:spPr>
          <a:xfrm>
            <a:off x="6588125" y="2901950"/>
            <a:ext cx="5003800" cy="5588000"/>
          </a:xfrm>
          <a:prstGeom prst="rect">
            <a:avLst/>
          </a:prstGeom>
        </p:spPr>
      </p:pic>
      <p:sp>
        <p:nvSpPr>
          <p:cNvPr id="13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The case was difficult so Enola needed help figuring it out by the help of her brother (Sherlock Holmes)and Lord Tewkesbury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The case was difficult so Enola needed help figuring it out by the help of her brother (Sherlock Holmes)and Lord Tewkesbury.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 the end Enola solved  the case with help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At the end Enola solved  the case with help.</a:t>
            </a:r>
          </a:p>
          <a:p>
            <a:pPr>
              <a:buBlip>
                <a:blip r:embed="rId2"/>
              </a:buBlip>
            </a:pPr>
            <a:r>
              <a:t>But she is always ready for a new 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20" descr="Shape 20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972" r="0" b="51795"/>
          <a:stretch>
            <a:fillRect/>
          </a:stretch>
        </p:blipFill>
        <p:spPr>
          <a:xfrm>
            <a:off x="1573807" y="1421425"/>
            <a:ext cx="9855201" cy="5143502"/>
          </a:xfrm>
          <a:prstGeom prst="rect">
            <a:avLst/>
          </a:prstGeom>
        </p:spPr>
      </p:pic>
      <p:sp>
        <p:nvSpPr>
          <p:cNvPr id="138" name="THE END…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THE END…..</a:t>
            </a:r>
          </a:p>
        </p:txBody>
      </p:sp>
      <p:sp>
        <p:nvSpPr>
          <p:cNvPr id="139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