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2CB764-E7A8-48CC-92AA-0FD783AA6A30}"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E0C97-879F-4CEB-87E1-2901145C108C}" type="slidenum">
              <a:rPr lang="en-US" smtClean="0"/>
              <a:t>‹#›</a:t>
            </a:fld>
            <a:endParaRPr lang="en-US"/>
          </a:p>
        </p:txBody>
      </p:sp>
    </p:spTree>
    <p:extLst>
      <p:ext uri="{BB962C8B-B14F-4D97-AF65-F5344CB8AC3E}">
        <p14:creationId xmlns:p14="http://schemas.microsoft.com/office/powerpoint/2010/main" val="4038457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CB764-E7A8-48CC-92AA-0FD783AA6A30}"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E0C97-879F-4CEB-87E1-2901145C108C}" type="slidenum">
              <a:rPr lang="en-US" smtClean="0"/>
              <a:t>‹#›</a:t>
            </a:fld>
            <a:endParaRPr lang="en-US"/>
          </a:p>
        </p:txBody>
      </p:sp>
    </p:spTree>
    <p:extLst>
      <p:ext uri="{BB962C8B-B14F-4D97-AF65-F5344CB8AC3E}">
        <p14:creationId xmlns:p14="http://schemas.microsoft.com/office/powerpoint/2010/main" val="1548090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CB764-E7A8-48CC-92AA-0FD783AA6A30}"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E0C97-879F-4CEB-87E1-2901145C108C}" type="slidenum">
              <a:rPr lang="en-US" smtClean="0"/>
              <a:t>‹#›</a:t>
            </a:fld>
            <a:endParaRPr lang="en-US"/>
          </a:p>
        </p:txBody>
      </p:sp>
    </p:spTree>
    <p:extLst>
      <p:ext uri="{BB962C8B-B14F-4D97-AF65-F5344CB8AC3E}">
        <p14:creationId xmlns:p14="http://schemas.microsoft.com/office/powerpoint/2010/main" val="58396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CB764-E7A8-48CC-92AA-0FD783AA6A30}"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E0C97-879F-4CEB-87E1-2901145C108C}" type="slidenum">
              <a:rPr lang="en-US" smtClean="0"/>
              <a:t>‹#›</a:t>
            </a:fld>
            <a:endParaRPr lang="en-US"/>
          </a:p>
        </p:txBody>
      </p:sp>
    </p:spTree>
    <p:extLst>
      <p:ext uri="{BB962C8B-B14F-4D97-AF65-F5344CB8AC3E}">
        <p14:creationId xmlns:p14="http://schemas.microsoft.com/office/powerpoint/2010/main" val="629031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2CB764-E7A8-48CC-92AA-0FD783AA6A30}"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E0C97-879F-4CEB-87E1-2901145C108C}" type="slidenum">
              <a:rPr lang="en-US" smtClean="0"/>
              <a:t>‹#›</a:t>
            </a:fld>
            <a:endParaRPr lang="en-US"/>
          </a:p>
        </p:txBody>
      </p:sp>
    </p:spTree>
    <p:extLst>
      <p:ext uri="{BB962C8B-B14F-4D97-AF65-F5344CB8AC3E}">
        <p14:creationId xmlns:p14="http://schemas.microsoft.com/office/powerpoint/2010/main" val="403683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2CB764-E7A8-48CC-92AA-0FD783AA6A30}"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E0C97-879F-4CEB-87E1-2901145C108C}" type="slidenum">
              <a:rPr lang="en-US" smtClean="0"/>
              <a:t>‹#›</a:t>
            </a:fld>
            <a:endParaRPr lang="en-US"/>
          </a:p>
        </p:txBody>
      </p:sp>
    </p:spTree>
    <p:extLst>
      <p:ext uri="{BB962C8B-B14F-4D97-AF65-F5344CB8AC3E}">
        <p14:creationId xmlns:p14="http://schemas.microsoft.com/office/powerpoint/2010/main" val="406666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2CB764-E7A8-48CC-92AA-0FD783AA6A30}"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E0C97-879F-4CEB-87E1-2901145C108C}" type="slidenum">
              <a:rPr lang="en-US" smtClean="0"/>
              <a:t>‹#›</a:t>
            </a:fld>
            <a:endParaRPr lang="en-US"/>
          </a:p>
        </p:txBody>
      </p:sp>
    </p:spTree>
    <p:extLst>
      <p:ext uri="{BB962C8B-B14F-4D97-AF65-F5344CB8AC3E}">
        <p14:creationId xmlns:p14="http://schemas.microsoft.com/office/powerpoint/2010/main" val="310119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2CB764-E7A8-48CC-92AA-0FD783AA6A30}"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E0C97-879F-4CEB-87E1-2901145C108C}" type="slidenum">
              <a:rPr lang="en-US" smtClean="0"/>
              <a:t>‹#›</a:t>
            </a:fld>
            <a:endParaRPr lang="en-US"/>
          </a:p>
        </p:txBody>
      </p:sp>
    </p:spTree>
    <p:extLst>
      <p:ext uri="{BB962C8B-B14F-4D97-AF65-F5344CB8AC3E}">
        <p14:creationId xmlns:p14="http://schemas.microsoft.com/office/powerpoint/2010/main" val="199826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CB764-E7A8-48CC-92AA-0FD783AA6A30}"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E0C97-879F-4CEB-87E1-2901145C108C}" type="slidenum">
              <a:rPr lang="en-US" smtClean="0"/>
              <a:t>‹#›</a:t>
            </a:fld>
            <a:endParaRPr lang="en-US"/>
          </a:p>
        </p:txBody>
      </p:sp>
    </p:spTree>
    <p:extLst>
      <p:ext uri="{BB962C8B-B14F-4D97-AF65-F5344CB8AC3E}">
        <p14:creationId xmlns:p14="http://schemas.microsoft.com/office/powerpoint/2010/main" val="2408832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2CB764-E7A8-48CC-92AA-0FD783AA6A30}"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E0C97-879F-4CEB-87E1-2901145C108C}" type="slidenum">
              <a:rPr lang="en-US" smtClean="0"/>
              <a:t>‹#›</a:t>
            </a:fld>
            <a:endParaRPr lang="en-US"/>
          </a:p>
        </p:txBody>
      </p:sp>
    </p:spTree>
    <p:extLst>
      <p:ext uri="{BB962C8B-B14F-4D97-AF65-F5344CB8AC3E}">
        <p14:creationId xmlns:p14="http://schemas.microsoft.com/office/powerpoint/2010/main" val="243455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2CB764-E7A8-48CC-92AA-0FD783AA6A30}"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E0C97-879F-4CEB-87E1-2901145C108C}" type="slidenum">
              <a:rPr lang="en-US" smtClean="0"/>
              <a:t>‹#›</a:t>
            </a:fld>
            <a:endParaRPr lang="en-US"/>
          </a:p>
        </p:txBody>
      </p:sp>
    </p:spTree>
    <p:extLst>
      <p:ext uri="{BB962C8B-B14F-4D97-AF65-F5344CB8AC3E}">
        <p14:creationId xmlns:p14="http://schemas.microsoft.com/office/powerpoint/2010/main" val="47265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CB764-E7A8-48CC-92AA-0FD783AA6A30}" type="datetimeFigureOut">
              <a:rPr lang="en-US" smtClean="0"/>
              <a:t>12/4/2022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E0C97-879F-4CEB-87E1-2901145C108C}" type="slidenum">
              <a:rPr lang="en-US" smtClean="0"/>
              <a:t>‹#›</a:t>
            </a:fld>
            <a:endParaRPr lang="en-US"/>
          </a:p>
        </p:txBody>
      </p:sp>
    </p:spTree>
    <p:extLst>
      <p:ext uri="{BB962C8B-B14F-4D97-AF65-F5344CB8AC3E}">
        <p14:creationId xmlns:p14="http://schemas.microsoft.com/office/powerpoint/2010/main" val="2165577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974292"/>
          </a:xfrm>
        </p:spPr>
        <p:txBody>
          <a:bodyPr>
            <a:normAutofit fontScale="90000"/>
          </a:bodyPr>
          <a:lstStyle/>
          <a:p>
            <a:r>
              <a:rPr lang="en-US" dirty="0" smtClean="0"/>
              <a:t/>
            </a:r>
            <a:br>
              <a:rPr lang="en-US" dirty="0" smtClean="0"/>
            </a:br>
            <a:r>
              <a:rPr lang="en-US" dirty="0"/>
              <a:t/>
            </a:r>
            <a:br>
              <a:rPr lang="en-US" dirty="0"/>
            </a:br>
            <a:r>
              <a:rPr lang="en-US" b="1" i="1" dirty="0"/>
              <a:t>Home Alone</a:t>
            </a:r>
            <a:endParaRPr lang="en-US" dirty="0"/>
          </a:p>
        </p:txBody>
      </p:sp>
      <p:sp>
        <p:nvSpPr>
          <p:cNvPr id="3" name="Subtitle 2"/>
          <p:cNvSpPr>
            <a:spLocks noGrp="1"/>
          </p:cNvSpPr>
          <p:nvPr>
            <p:ph type="subTitle" idx="1"/>
          </p:nvPr>
        </p:nvSpPr>
        <p:spPr>
          <a:xfrm>
            <a:off x="1523999" y="2567709"/>
            <a:ext cx="10178473" cy="7237929"/>
          </a:xfrm>
        </p:spPr>
        <p:txBody>
          <a:bodyPr/>
          <a:lstStyle/>
          <a:p>
            <a:pPr algn="l"/>
            <a:r>
              <a:rPr lang="en-US" dirty="0" smtClean="0"/>
              <a:t>By: </a:t>
            </a:r>
            <a:r>
              <a:rPr lang="en-US" dirty="0" err="1" smtClean="0"/>
              <a:t>Qais</a:t>
            </a:r>
            <a:r>
              <a:rPr lang="en-US" dirty="0" smtClean="0"/>
              <a:t> Al </a:t>
            </a:r>
            <a:r>
              <a:rPr lang="en-US" dirty="0" err="1" smtClean="0"/>
              <a:t>Abweh</a:t>
            </a:r>
            <a:r>
              <a:rPr lang="en-US" dirty="0" smtClean="0"/>
              <a:t> </a:t>
            </a:r>
          </a:p>
          <a:p>
            <a:pPr algn="l"/>
            <a:r>
              <a:rPr lang="en-US" dirty="0" smtClean="0"/>
              <a:t>Grade: 6</a:t>
            </a:r>
          </a:p>
          <a:p>
            <a:pPr algn="l"/>
            <a:r>
              <a:rPr lang="en-US" dirty="0" smtClean="0"/>
              <a:t>Section: B</a:t>
            </a:r>
            <a:endParaRPr lang="en-US" dirty="0"/>
          </a:p>
        </p:txBody>
      </p:sp>
      <p:sp>
        <p:nvSpPr>
          <p:cNvPr id="4" name="AutoShape 2" descr="Moral of the Story: &quot;Jumanji: Welcome to the Jungle&quot; - Adventure, Comedy &amp;  Mormon Life Lessons"/>
          <p:cNvSpPr>
            <a:spLocks noChangeAspect="1" noChangeArrowheads="1"/>
          </p:cNvSpPr>
          <p:nvPr/>
        </p:nvSpPr>
        <p:spPr bwMode="auto">
          <a:xfrm>
            <a:off x="155575" y="-144463"/>
            <a:ext cx="304800" cy="11419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7465867" y="4051299"/>
            <a:ext cx="4236605" cy="2372499"/>
          </a:xfrm>
          <a:prstGeom prst="rect">
            <a:avLst/>
          </a:prstGeom>
        </p:spPr>
      </p:pic>
    </p:spTree>
    <p:extLst>
      <p:ext uri="{BB962C8B-B14F-4D97-AF65-F5344CB8AC3E}">
        <p14:creationId xmlns:p14="http://schemas.microsoft.com/office/powerpoint/2010/main" val="14875255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6544"/>
            <a:ext cx="10515600" cy="6020089"/>
          </a:xfrm>
        </p:spPr>
        <p:txBody>
          <a:bodyPr/>
          <a:lstStyle/>
          <a:p>
            <a:pPr marL="0" indent="0">
              <a:buNone/>
            </a:pPr>
            <a:endParaRPr lang="en-US" dirty="0" smtClean="0"/>
          </a:p>
          <a:p>
            <a:pPr marL="0" indent="0">
              <a:buNone/>
            </a:pPr>
            <a:r>
              <a:rPr lang="en-US" dirty="0" smtClean="0"/>
              <a:t>The movie talks about an 8 year old kid named Kevin who feels ignored by his large extended family. </a:t>
            </a:r>
          </a:p>
          <a:p>
            <a:pPr marL="0" indent="0">
              <a:buNone/>
            </a:pPr>
            <a:endParaRPr lang="en-US" dirty="0"/>
          </a:p>
          <a:p>
            <a:pPr marL="0" indent="0">
              <a:buNone/>
            </a:pPr>
            <a:r>
              <a:rPr lang="en-US" dirty="0" smtClean="0"/>
              <a:t>While </a:t>
            </a:r>
            <a:r>
              <a:rPr lang="en-US" dirty="0"/>
              <a:t>everyone is preparing for a Christmas vacation in Paris, Kevin gets in </a:t>
            </a:r>
            <a:r>
              <a:rPr lang="en-US" dirty="0" smtClean="0"/>
              <a:t>trouble, and is </a:t>
            </a:r>
            <a:r>
              <a:rPr lang="en-US" dirty="0"/>
              <a:t>banished to the attic overnight, and wishes his family would just </a:t>
            </a:r>
            <a:r>
              <a:rPr lang="en-US" dirty="0" smtClean="0"/>
              <a:t>disappear.</a:t>
            </a: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6347257" y="3748952"/>
            <a:ext cx="4054415" cy="2698029"/>
          </a:xfrm>
          <a:prstGeom prst="rect">
            <a:avLst/>
          </a:prstGeom>
        </p:spPr>
      </p:pic>
    </p:spTree>
    <p:extLst>
      <p:ext uri="{BB962C8B-B14F-4D97-AF65-F5344CB8AC3E}">
        <p14:creationId xmlns:p14="http://schemas.microsoft.com/office/powerpoint/2010/main" val="18922733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508" y="618836"/>
            <a:ext cx="10513291" cy="5558127"/>
          </a:xfrm>
        </p:spPr>
        <p:txBody>
          <a:bodyPr>
            <a:normAutofit/>
          </a:bodyPr>
          <a:lstStyle/>
          <a:p>
            <a:pPr marL="0" indent="0">
              <a:buNone/>
            </a:pPr>
            <a:r>
              <a:rPr lang="en-US" dirty="0" smtClean="0"/>
              <a:t>Kevin wakes the next morning </a:t>
            </a:r>
            <a:r>
              <a:rPr lang="en-US" dirty="0"/>
              <a:t>to find the house empty. He thought that his wish </a:t>
            </a:r>
            <a:r>
              <a:rPr lang="en-US" dirty="0" smtClean="0"/>
              <a:t>came </a:t>
            </a:r>
            <a:r>
              <a:rPr lang="en-US" dirty="0"/>
              <a:t>true, he </a:t>
            </a:r>
            <a:r>
              <a:rPr lang="en-US" dirty="0" smtClean="0"/>
              <a:t>was so </a:t>
            </a:r>
            <a:r>
              <a:rPr lang="en-US" dirty="0"/>
              <a:t>happy to be alone in his huge house.</a:t>
            </a:r>
          </a:p>
          <a:p>
            <a:pPr marL="0" indent="0">
              <a:buNone/>
            </a:pPr>
            <a:r>
              <a:rPr lang="en-US" dirty="0"/>
              <a:t> </a:t>
            </a: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Later, Kevin was frightened by the next door old man neighbor. As the kids around the area used to say that he was a killer who killed his own family.</a:t>
            </a:r>
          </a:p>
          <a:p>
            <a:pPr marL="0" indent="0">
              <a:buNone/>
            </a:pPr>
            <a:endParaRPr lang="en-US" dirty="0"/>
          </a:p>
          <a:p>
            <a:pPr marL="0" indent="0">
              <a:buNone/>
            </a:pPr>
            <a:endParaRPr lang="en-US" dirty="0" smtClean="0"/>
          </a:p>
          <a:p>
            <a:endParaRPr lang="en-US" dirty="0"/>
          </a:p>
        </p:txBody>
      </p:sp>
      <p:pic>
        <p:nvPicPr>
          <p:cNvPr id="2" name="Picture 1"/>
          <p:cNvPicPr>
            <a:picLocks noChangeAspect="1"/>
          </p:cNvPicPr>
          <p:nvPr/>
        </p:nvPicPr>
        <p:blipFill>
          <a:blip r:embed="rId2"/>
          <a:stretch>
            <a:fillRect/>
          </a:stretch>
        </p:blipFill>
        <p:spPr>
          <a:xfrm>
            <a:off x="7245494" y="4455968"/>
            <a:ext cx="2466975" cy="1847850"/>
          </a:xfrm>
          <a:prstGeom prst="rect">
            <a:avLst/>
          </a:prstGeom>
        </p:spPr>
      </p:pic>
      <p:pic>
        <p:nvPicPr>
          <p:cNvPr id="2050" name="Picture 2" descr="Home Sweet Home Alone Easter Egg Reveals Where Kevin Is 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393" y="1547957"/>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6545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7236"/>
            <a:ext cx="10515600" cy="5659727"/>
          </a:xfrm>
        </p:spPr>
        <p:txBody>
          <a:bodyPr/>
          <a:lstStyle/>
          <a:p>
            <a:pPr marL="0" indent="0">
              <a:buNone/>
            </a:pPr>
            <a:r>
              <a:rPr lang="en-US" dirty="0"/>
              <a:t>Kevin’s mother realizes on the plane that she forgot her child alone at the house, but it was too late. All flights were fully booked and the phone lines were down due to the bad </a:t>
            </a:r>
            <a:r>
              <a:rPr lang="en-US" dirty="0" smtClean="0"/>
              <a:t>weather.</a:t>
            </a:r>
          </a:p>
          <a:p>
            <a:pPr marL="0" indent="0">
              <a:buNone/>
            </a:pPr>
            <a:endParaRPr lang="en-US" dirty="0"/>
          </a:p>
          <a:p>
            <a:pPr marL="0" indent="0">
              <a:buNone/>
            </a:pPr>
            <a:r>
              <a:rPr lang="en-US" dirty="0" smtClean="0"/>
              <a:t>She finally managed to find a ride back home with a band in their van. Which will take more time. </a:t>
            </a:r>
          </a:p>
          <a:p>
            <a:pPr marL="0" indent="0">
              <a:buNone/>
            </a:pP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5733327" y="3723842"/>
            <a:ext cx="4084928" cy="2209879"/>
          </a:xfrm>
          <a:prstGeom prst="rect">
            <a:avLst/>
          </a:prstGeom>
        </p:spPr>
      </p:pic>
    </p:spTree>
    <p:extLst>
      <p:ext uri="{BB962C8B-B14F-4D97-AF65-F5344CB8AC3E}">
        <p14:creationId xmlns:p14="http://schemas.microsoft.com/office/powerpoint/2010/main" val="23875943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7236"/>
            <a:ext cx="10515600" cy="5659727"/>
          </a:xfrm>
        </p:spPr>
        <p:txBody>
          <a:bodyPr/>
          <a:lstStyle/>
          <a:p>
            <a:pPr marL="0" indent="0">
              <a:buNone/>
            </a:pPr>
            <a:endParaRPr lang="en-US" dirty="0" smtClean="0"/>
          </a:p>
          <a:p>
            <a:pPr marL="0" indent="0">
              <a:buNone/>
            </a:pPr>
            <a:r>
              <a:rPr lang="en-US" dirty="0" smtClean="0"/>
              <a:t>During that time, two thieves  </a:t>
            </a:r>
            <a:r>
              <a:rPr lang="en-US" dirty="0"/>
              <a:t>who </a:t>
            </a:r>
            <a:r>
              <a:rPr lang="en-US" dirty="0" smtClean="0"/>
              <a:t>are breaking into empty houses </a:t>
            </a:r>
            <a:r>
              <a:rPr lang="en-US" dirty="0"/>
              <a:t>in the </a:t>
            </a:r>
            <a:r>
              <a:rPr lang="en-US" dirty="0" smtClean="0"/>
              <a:t>neighborhood, decide to rob Kevin’s house. </a:t>
            </a:r>
            <a:r>
              <a:rPr lang="en-US" dirty="0"/>
              <a:t>Kevin tricks them into thinking that his family is still </a:t>
            </a:r>
            <a:r>
              <a:rPr lang="en-US" dirty="0" smtClean="0"/>
              <a:t>home, but they later found out that the kid was home alone. </a:t>
            </a:r>
            <a:endParaRPr lang="en-US" dirty="0"/>
          </a:p>
          <a:p>
            <a:pPr marL="0" indent="0">
              <a:buNone/>
            </a:pPr>
            <a:endParaRPr lang="en-US" dirty="0" smtClean="0"/>
          </a:p>
          <a:p>
            <a:pPr marL="0" indent="0">
              <a:buNone/>
            </a:pPr>
            <a:r>
              <a:rPr lang="en-US" dirty="0" smtClean="0"/>
              <a:t>Kevin starts missing his family and he wishes that his family would return on Christmas. </a:t>
            </a:r>
            <a:endParaRPr lang="en-US" dirty="0"/>
          </a:p>
          <a:p>
            <a:pPr marL="0" indent="0">
              <a:buNone/>
            </a:pPr>
            <a:endParaRPr lang="en-US" dirty="0"/>
          </a:p>
        </p:txBody>
      </p:sp>
      <p:pic>
        <p:nvPicPr>
          <p:cNvPr id="4098" name="Picture 2" descr="The Cast of 'Home Alone 2: Lost in New York,' Then and Now – The Hollywood  Repor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775" y="3837708"/>
            <a:ext cx="3797589" cy="2133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8246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7236"/>
            <a:ext cx="10515600" cy="5659727"/>
          </a:xfrm>
        </p:spPr>
        <p:txBody>
          <a:bodyPr/>
          <a:lstStyle/>
          <a:p>
            <a:pPr marL="0" indent="0">
              <a:buNone/>
            </a:pPr>
            <a:endParaRPr lang="en-US" dirty="0" smtClean="0"/>
          </a:p>
          <a:p>
            <a:pPr marL="0" indent="0">
              <a:buNone/>
            </a:pPr>
            <a:r>
              <a:rPr lang="en-US" dirty="0" smtClean="0"/>
              <a:t>Kevin overhears the two thieves plan of breaking into his house, and starts preparing the house with all kinds of traps. </a:t>
            </a:r>
          </a:p>
          <a:p>
            <a:pPr marL="0" indent="0">
              <a:buNone/>
            </a:pPr>
            <a:endParaRPr lang="en-US" dirty="0"/>
          </a:p>
          <a:p>
            <a:pPr marL="0" indent="0">
              <a:buNone/>
            </a:pPr>
            <a:r>
              <a:rPr lang="en-US" dirty="0" smtClean="0"/>
              <a:t>They got injured badly trying to get into the house. And then they got in, and started following Kevin through the house. Then Kevin managed to call the police, and the old man neighbor helped him until the police arrived and captured the thieves. </a:t>
            </a:r>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a:blip r:embed="rId2"/>
          <a:stretch>
            <a:fillRect/>
          </a:stretch>
        </p:blipFill>
        <p:spPr>
          <a:xfrm>
            <a:off x="765030" y="4429991"/>
            <a:ext cx="2961317" cy="1663884"/>
          </a:xfrm>
          <a:prstGeom prst="rect">
            <a:avLst/>
          </a:prstGeom>
        </p:spPr>
      </p:pic>
      <p:pic>
        <p:nvPicPr>
          <p:cNvPr id="4" name="Picture 3"/>
          <p:cNvPicPr>
            <a:picLocks noChangeAspect="1"/>
          </p:cNvPicPr>
          <p:nvPr/>
        </p:nvPicPr>
        <p:blipFill>
          <a:blip r:embed="rId3"/>
          <a:stretch>
            <a:fillRect/>
          </a:stretch>
        </p:blipFill>
        <p:spPr>
          <a:xfrm>
            <a:off x="4269508" y="4429991"/>
            <a:ext cx="3169303" cy="1663884"/>
          </a:xfrm>
          <a:prstGeom prst="rect">
            <a:avLst/>
          </a:prstGeom>
        </p:spPr>
      </p:pic>
      <p:pic>
        <p:nvPicPr>
          <p:cNvPr id="5" name="Picture 4"/>
          <p:cNvPicPr>
            <a:picLocks noChangeAspect="1"/>
          </p:cNvPicPr>
          <p:nvPr/>
        </p:nvPicPr>
        <p:blipFill>
          <a:blip r:embed="rId4"/>
          <a:stretch>
            <a:fillRect/>
          </a:stretch>
        </p:blipFill>
        <p:spPr>
          <a:xfrm>
            <a:off x="8066231" y="4429990"/>
            <a:ext cx="2971223" cy="1663885"/>
          </a:xfrm>
          <a:prstGeom prst="rect">
            <a:avLst/>
          </a:prstGeom>
        </p:spPr>
      </p:pic>
    </p:spTree>
    <p:extLst>
      <p:ext uri="{BB962C8B-B14F-4D97-AF65-F5344CB8AC3E}">
        <p14:creationId xmlns:p14="http://schemas.microsoft.com/office/powerpoint/2010/main" val="5915585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7236"/>
            <a:ext cx="10515600" cy="5659727"/>
          </a:xfrm>
        </p:spPr>
        <p:txBody>
          <a:bodyPr/>
          <a:lstStyle/>
          <a:p>
            <a:pPr marL="0" indent="0">
              <a:buNone/>
            </a:pPr>
            <a:endParaRPr lang="en-US" dirty="0" smtClean="0"/>
          </a:p>
          <a:p>
            <a:pPr marL="0" indent="0">
              <a:buNone/>
            </a:pPr>
            <a:r>
              <a:rPr lang="en-US" dirty="0" smtClean="0"/>
              <a:t>On the day of Christmas, Kevin’s wish came true. His mother arrived and then the rest of the family returned home too. </a:t>
            </a:r>
          </a:p>
          <a:p>
            <a:pPr marL="0" indent="0">
              <a:buNone/>
            </a:pPr>
            <a:endParaRPr lang="en-US" dirty="0"/>
          </a:p>
          <a:p>
            <a:pPr marL="0" indent="0">
              <a:buNone/>
            </a:pPr>
            <a:r>
              <a:rPr lang="en-US" dirty="0" smtClean="0"/>
              <a:t>The old neighbor gets united with his daughter as well. </a:t>
            </a:r>
          </a:p>
          <a:p>
            <a:pPr marL="0" indent="0">
              <a:buNone/>
            </a:pPr>
            <a:endParaRPr lang="en-US" dirty="0" smtClean="0"/>
          </a:p>
          <a:p>
            <a:pPr marL="0" indent="0">
              <a:buNone/>
            </a:pPr>
            <a:r>
              <a:rPr lang="en-US" dirty="0" smtClean="0"/>
              <a:t>It was a merry Christmas for everyone, except for the two thieves. </a:t>
            </a:r>
          </a:p>
          <a:p>
            <a:pPr marL="0" indent="0">
              <a:buNone/>
            </a:pPr>
            <a:endParaRPr lang="en-US" dirty="0" smtClean="0"/>
          </a:p>
          <a:p>
            <a:pPr marL="0" indent="0">
              <a:buNone/>
            </a:pPr>
            <a:endParaRPr lang="en-US" dirty="0"/>
          </a:p>
          <a:p>
            <a:pPr marL="0" indent="0">
              <a:buNone/>
            </a:pPr>
            <a:endParaRPr lang="en-US" dirty="0"/>
          </a:p>
          <a:p>
            <a:pPr marL="0" indent="0">
              <a:buNone/>
            </a:pPr>
            <a:endParaRPr lang="en-US" dirty="0"/>
          </a:p>
        </p:txBody>
      </p:sp>
      <p:pic>
        <p:nvPicPr>
          <p:cNvPr id="6" name="Picture 5"/>
          <p:cNvPicPr>
            <a:picLocks noChangeAspect="1"/>
          </p:cNvPicPr>
          <p:nvPr/>
        </p:nvPicPr>
        <p:blipFill>
          <a:blip r:embed="rId2"/>
          <a:stretch>
            <a:fillRect/>
          </a:stretch>
        </p:blipFill>
        <p:spPr>
          <a:xfrm>
            <a:off x="721734" y="4018498"/>
            <a:ext cx="2891280" cy="1875705"/>
          </a:xfrm>
          <a:prstGeom prst="rect">
            <a:avLst/>
          </a:prstGeom>
        </p:spPr>
      </p:pic>
      <p:pic>
        <p:nvPicPr>
          <p:cNvPr id="8" name="Picture 7"/>
          <p:cNvPicPr>
            <a:picLocks noChangeAspect="1"/>
          </p:cNvPicPr>
          <p:nvPr/>
        </p:nvPicPr>
        <p:blipFill>
          <a:blip r:embed="rId3"/>
          <a:stretch>
            <a:fillRect/>
          </a:stretch>
        </p:blipFill>
        <p:spPr>
          <a:xfrm>
            <a:off x="8004329" y="3961675"/>
            <a:ext cx="3349471" cy="1875704"/>
          </a:xfrm>
          <a:prstGeom prst="rect">
            <a:avLst/>
          </a:prstGeom>
        </p:spPr>
      </p:pic>
      <p:pic>
        <p:nvPicPr>
          <p:cNvPr id="9" name="Picture 8"/>
          <p:cNvPicPr>
            <a:picLocks noChangeAspect="1"/>
          </p:cNvPicPr>
          <p:nvPr/>
        </p:nvPicPr>
        <p:blipFill>
          <a:blip r:embed="rId4"/>
          <a:stretch>
            <a:fillRect/>
          </a:stretch>
        </p:blipFill>
        <p:spPr>
          <a:xfrm>
            <a:off x="4520767" y="3904851"/>
            <a:ext cx="2655888" cy="1989352"/>
          </a:xfrm>
          <a:prstGeom prst="rect">
            <a:avLst/>
          </a:prstGeom>
        </p:spPr>
      </p:pic>
    </p:spTree>
    <p:extLst>
      <p:ext uri="{BB962C8B-B14F-4D97-AF65-F5344CB8AC3E}">
        <p14:creationId xmlns:p14="http://schemas.microsoft.com/office/powerpoint/2010/main" val="18574240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373</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  Home Alone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Iman Al-Shishani - Senior Manager - Compliance</dc:creator>
  <cp:lastModifiedBy>LENOIVO</cp:lastModifiedBy>
  <cp:revision>21</cp:revision>
  <dcterms:created xsi:type="dcterms:W3CDTF">2022-12-01T17:10:26Z</dcterms:created>
  <dcterms:modified xsi:type="dcterms:W3CDTF">2022-12-04T11:31:00Z</dcterms:modified>
</cp:coreProperties>
</file>