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9DC8"/>
    <a:srgbClr val="B96FAE"/>
    <a:srgbClr val="C46C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50" d="100"/>
          <a:sy n="50" d="100"/>
        </p:scale>
        <p:origin x="1210" y="8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87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3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1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6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9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6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0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4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45A4-1F99-4ACF-AA3A-E1026BAD9A6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281C8-6010-4126-9D56-8B08F4FC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7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looper.com/img/gallery/the-ending-of-fuller-house-the-farewell-season-explained/intro-15913126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24200" y="2164080"/>
            <a:ext cx="5928360" cy="1143000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92960"/>
            <a:ext cx="9144000" cy="1132840"/>
          </a:xfrm>
          <a:effectLst>
            <a:glow rad="101600">
              <a:schemeClr val="accent1">
                <a:alpha val="40000"/>
              </a:schemeClr>
            </a:glow>
            <a:softEdge rad="152400"/>
          </a:effectLst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Fuller House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80560" y="5730558"/>
            <a:ext cx="3291840" cy="578802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11838"/>
            <a:ext cx="9144000" cy="1655762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Yasmina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Qannas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1848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Main characters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94960" cy="4351338"/>
          </a:xfrm>
        </p:spPr>
        <p:txBody>
          <a:bodyPr/>
          <a:lstStyle/>
          <a:p>
            <a:r>
              <a:rPr lang="en-US" dirty="0" smtClean="0"/>
              <a:t>D.J Tanner : Candace Cameron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Stephanie Tanner : Jodie </a:t>
            </a:r>
            <a:r>
              <a:rPr lang="en-US" dirty="0" err="1" smtClean="0"/>
              <a:t>Sweetin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Kimmy </a:t>
            </a:r>
            <a:r>
              <a:rPr lang="en-US" dirty="0" err="1" smtClean="0"/>
              <a:t>Gibler</a:t>
            </a:r>
            <a:r>
              <a:rPr lang="en-US" dirty="0" smtClean="0"/>
              <a:t> : Andrea Barber </a:t>
            </a:r>
            <a:endParaRPr lang="en-US" dirty="0"/>
          </a:p>
        </p:txBody>
      </p:sp>
      <p:pic>
        <p:nvPicPr>
          <p:cNvPr id="4" name="Picture 3" descr="“Fuller House”, continuação de “Três é Demais” da Netflix, ganha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209" y="3256188"/>
            <a:ext cx="5248276" cy="327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029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Favorite characters</a:t>
            </a:r>
            <a:endParaRPr lang="en-US" sz="36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Ramona </a:t>
            </a:r>
            <a:r>
              <a:rPr lang="en-US" dirty="0" err="1" smtClean="0"/>
              <a:t>Gibbler</a:t>
            </a:r>
            <a:endParaRPr lang="en-US" dirty="0" smtClean="0"/>
          </a:p>
          <a:p>
            <a:pPr lvl="1"/>
            <a:r>
              <a:rPr lang="en-US" dirty="0" smtClean="0"/>
              <a:t>She is a very strong and independent girl.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Max Fuller</a:t>
            </a:r>
          </a:p>
          <a:p>
            <a:pPr lvl="1"/>
            <a:r>
              <a:rPr lang="en-US" dirty="0" smtClean="0"/>
              <a:t>He is a very smart and witty boy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020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What it is about</a:t>
            </a:r>
            <a:endParaRPr lang="en-US" sz="36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D.J. is a single mum of three sons. She finds herself back at her childhood home alongside her sister Stephanie and her lifelong friend Kimmy. </a:t>
            </a:r>
          </a:p>
          <a:p>
            <a:r>
              <a:rPr lang="en-US" dirty="0" smtClean="0"/>
              <a:t>They all raise their families together in a loving and fun atmosphere.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3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More about Fuller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It was created by Jeff Franklin </a:t>
            </a:r>
          </a:p>
          <a:p>
            <a:r>
              <a:rPr lang="en-US" dirty="0" smtClean="0"/>
              <a:t>It was first released on February 26, 2016 </a:t>
            </a:r>
          </a:p>
          <a:p>
            <a:r>
              <a:rPr lang="en-US" dirty="0" smtClean="0"/>
              <a:t>It was based on a previous show ‘Full House’ </a:t>
            </a:r>
          </a:p>
          <a:p>
            <a:r>
              <a:rPr lang="en-US" dirty="0" smtClean="0"/>
              <a:t>It runs for 5 seasons!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127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Fuller House</vt:lpstr>
      <vt:lpstr>Main characters</vt:lpstr>
      <vt:lpstr>Favorite characters</vt:lpstr>
      <vt:lpstr>What it is about</vt:lpstr>
      <vt:lpstr>More about Fuller House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Fuller House</dc:title>
  <dc:creator>Owner</dc:creator>
  <cp:lastModifiedBy>Owner</cp:lastModifiedBy>
  <cp:revision>5</cp:revision>
  <dcterms:created xsi:type="dcterms:W3CDTF">2022-12-02T16:10:42Z</dcterms:created>
  <dcterms:modified xsi:type="dcterms:W3CDTF">2022-12-02T16:53:37Z</dcterms:modified>
</cp:coreProperties>
</file>