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p:normalViewPr>
  <p:slideViewPr>
    <p:cSldViewPr snapToGrid="0">
      <p:cViewPr varScale="1">
        <p:scale>
          <a:sx n="67" d="100"/>
          <a:sy n="67" d="100"/>
        </p:scale>
        <p:origin x="9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29422-2951-4217-9170-2B03B5BAF6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552463-6908-4915-B7B9-63A6771C95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C67A25-8F65-4529-9A95-D92CFB7C57C7}"/>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5" name="Footer Placeholder 4">
            <a:extLst>
              <a:ext uri="{FF2B5EF4-FFF2-40B4-BE49-F238E27FC236}">
                <a16:creationId xmlns:a16="http://schemas.microsoft.com/office/drawing/2014/main" id="{18624F9D-76A8-4A50-83FE-E8D98D5AE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C074AC-7801-4210-8121-77F1F085A0A6}"/>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1936917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E4015-BBE0-4C6A-8966-39624EC245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2137EF-C888-4F71-9B24-ACE6C4E772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46347-D6D9-4266-9604-E53438576E67}"/>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5" name="Footer Placeholder 4">
            <a:extLst>
              <a:ext uri="{FF2B5EF4-FFF2-40B4-BE49-F238E27FC236}">
                <a16:creationId xmlns:a16="http://schemas.microsoft.com/office/drawing/2014/main" id="{D3775BC9-8945-431E-BD29-CA7449A74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F8E572-9065-40A7-B844-9E8D1AA64562}"/>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4109456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AAE379-0466-47B4-8112-187512C6C9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16A0C8-F667-45E2-92E6-C9624C5C5B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BA163-9E6A-4BD4-AF5E-090492B0D236}"/>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5" name="Footer Placeholder 4">
            <a:extLst>
              <a:ext uri="{FF2B5EF4-FFF2-40B4-BE49-F238E27FC236}">
                <a16:creationId xmlns:a16="http://schemas.microsoft.com/office/drawing/2014/main" id="{D8E9CA57-BC38-4C78-93CB-793C177561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18AAF-EF78-4F4D-B354-CF1FE1ADC7DF}"/>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946241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36B7-4307-49D4-BB7B-7B03F9A51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4AEA34-ABEA-411E-B03F-7F859E87A2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150EB-F3C0-4D6A-947D-EC3FF2C9AC81}"/>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5" name="Footer Placeholder 4">
            <a:extLst>
              <a:ext uri="{FF2B5EF4-FFF2-40B4-BE49-F238E27FC236}">
                <a16:creationId xmlns:a16="http://schemas.microsoft.com/office/drawing/2014/main" id="{91A3ED52-1318-417D-994A-425E02C6A7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ED4307-14F1-41F0-B5D8-E5A1F076B5AB}"/>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34213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208-7FD8-4423-B88F-50951362F2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A42AA8-8CFE-44E0-92E3-C21AB7202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E04D29-5C0C-4EB3-98A3-790189285127}"/>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5" name="Footer Placeholder 4">
            <a:extLst>
              <a:ext uri="{FF2B5EF4-FFF2-40B4-BE49-F238E27FC236}">
                <a16:creationId xmlns:a16="http://schemas.microsoft.com/office/drawing/2014/main" id="{297B8504-CA3A-4CDE-A28C-F2291E3E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1EA2CF-60DC-4D4E-83B0-B4A066C4F923}"/>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231323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A948B-C5A5-4D88-9407-2533045FF4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9AEEDF-15BE-4B87-B30F-ADD2FE997D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F2F925-2D29-4B9E-814C-838322D7F2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833676-7027-4292-976F-2AE4D2CE702A}"/>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6" name="Footer Placeholder 5">
            <a:extLst>
              <a:ext uri="{FF2B5EF4-FFF2-40B4-BE49-F238E27FC236}">
                <a16:creationId xmlns:a16="http://schemas.microsoft.com/office/drawing/2014/main" id="{F181A6DB-0382-4B9A-9009-F03667040C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179ECE-B546-4B75-B480-9FE2D9AE63DF}"/>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22637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74E94-498C-4ADE-AE53-545BA3E0FE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D4A8DD-9032-487D-985D-24FB6F7922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87E811-412C-4D2B-A893-3102D4F351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B41F05-9B06-4561-8AFC-17F98F2239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84BB80-C8A3-457F-ADFD-CFC10A6910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A0D40B-8DF3-48A8-9623-0F074DC367AC}"/>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8" name="Footer Placeholder 7">
            <a:extLst>
              <a:ext uri="{FF2B5EF4-FFF2-40B4-BE49-F238E27FC236}">
                <a16:creationId xmlns:a16="http://schemas.microsoft.com/office/drawing/2014/main" id="{F328EA5A-1264-41D5-B024-57D871D315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79BA1F-21EC-4242-9EA7-2C24C1F0EEBB}"/>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2196911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AA2B9-4A78-4F0A-A1B4-46CB4AFA91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804F1B-4D3B-4E06-AF9F-CEF2225F495E}"/>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4" name="Footer Placeholder 3">
            <a:extLst>
              <a:ext uri="{FF2B5EF4-FFF2-40B4-BE49-F238E27FC236}">
                <a16:creationId xmlns:a16="http://schemas.microsoft.com/office/drawing/2014/main" id="{372B68F9-A1E0-4188-822B-EFCF6E17DB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8D075D-9B1F-4956-A39A-E1AC7002B0BB}"/>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781172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97EE75-EB7A-4669-AD41-FA11A1770966}"/>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3" name="Footer Placeholder 2">
            <a:extLst>
              <a:ext uri="{FF2B5EF4-FFF2-40B4-BE49-F238E27FC236}">
                <a16:creationId xmlns:a16="http://schemas.microsoft.com/office/drawing/2014/main" id="{90698A37-7CCA-4276-8548-36BE95EF72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95AE09-9D53-48D8-AFE6-8AE2AA4D474A}"/>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1170073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F7C07-A26F-4A14-B088-06D302AC1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EB6F30-2F81-40E5-9028-0492CAE1B6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B0FE32-AC0F-43B1-951D-AD3F94639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78ABE1-48D5-4ED2-966D-817C246FD406}"/>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6" name="Footer Placeholder 5">
            <a:extLst>
              <a:ext uri="{FF2B5EF4-FFF2-40B4-BE49-F238E27FC236}">
                <a16:creationId xmlns:a16="http://schemas.microsoft.com/office/drawing/2014/main" id="{C1874AF0-1D10-44C1-88A4-0A8CF7A320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8F8CE4-9561-40A9-8B02-2E9C37F177A1}"/>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1705830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A8704-58F8-4FA3-BE94-6BF38415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90917E-236B-4E20-8844-F79E7E9680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90B8BB-D4C5-4F5E-8B44-42516827E0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CF328F-0D22-40BB-8FB1-76E9B54BDBF0}"/>
              </a:ext>
            </a:extLst>
          </p:cNvPr>
          <p:cNvSpPr>
            <a:spLocks noGrp="1"/>
          </p:cNvSpPr>
          <p:nvPr>
            <p:ph type="dt" sz="half" idx="10"/>
          </p:nvPr>
        </p:nvSpPr>
        <p:spPr/>
        <p:txBody>
          <a:bodyPr/>
          <a:lstStyle/>
          <a:p>
            <a:fld id="{78DADEBA-EC50-458B-8B20-C16AFD285BA9}" type="datetimeFigureOut">
              <a:rPr lang="en-US" smtClean="0"/>
              <a:t>12/3/2022</a:t>
            </a:fld>
            <a:endParaRPr lang="en-US"/>
          </a:p>
        </p:txBody>
      </p:sp>
      <p:sp>
        <p:nvSpPr>
          <p:cNvPr id="6" name="Footer Placeholder 5">
            <a:extLst>
              <a:ext uri="{FF2B5EF4-FFF2-40B4-BE49-F238E27FC236}">
                <a16:creationId xmlns:a16="http://schemas.microsoft.com/office/drawing/2014/main" id="{E9CC86F2-D919-406A-84D9-41516AD44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8FAF35-E864-4675-AAB3-A11079CD2DA4}"/>
              </a:ext>
            </a:extLst>
          </p:cNvPr>
          <p:cNvSpPr>
            <a:spLocks noGrp="1"/>
          </p:cNvSpPr>
          <p:nvPr>
            <p:ph type="sldNum" sz="quarter" idx="12"/>
          </p:nvPr>
        </p:nvSpPr>
        <p:spPr/>
        <p:txBody>
          <a:bodyPr/>
          <a:lstStyle/>
          <a:p>
            <a:fld id="{DB9683DD-56AC-409A-84BC-96D35F1CE4D1}" type="slidenum">
              <a:rPr lang="en-US" smtClean="0"/>
              <a:t>‹#›</a:t>
            </a:fld>
            <a:endParaRPr lang="en-US"/>
          </a:p>
        </p:txBody>
      </p:sp>
    </p:spTree>
    <p:extLst>
      <p:ext uri="{BB962C8B-B14F-4D97-AF65-F5344CB8AC3E}">
        <p14:creationId xmlns:p14="http://schemas.microsoft.com/office/powerpoint/2010/main" val="963553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23A660-70BD-476E-A524-78F8A88905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7663B5-097E-4F9E-8AB3-3127A28AD7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42425A-7A2B-44DD-9144-38CABD683E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ADEBA-EC50-458B-8B20-C16AFD285BA9}" type="datetimeFigureOut">
              <a:rPr lang="en-US" smtClean="0"/>
              <a:t>12/3/2022</a:t>
            </a:fld>
            <a:endParaRPr lang="en-US"/>
          </a:p>
        </p:txBody>
      </p:sp>
      <p:sp>
        <p:nvSpPr>
          <p:cNvPr id="5" name="Footer Placeholder 4">
            <a:extLst>
              <a:ext uri="{FF2B5EF4-FFF2-40B4-BE49-F238E27FC236}">
                <a16:creationId xmlns:a16="http://schemas.microsoft.com/office/drawing/2014/main" id="{4312FA33-7454-45E6-B96C-EA469C3360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35A825-5083-46E7-9A34-6CE06C04AF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683DD-56AC-409A-84BC-96D35F1CE4D1}" type="slidenum">
              <a:rPr lang="en-US" smtClean="0"/>
              <a:t>‹#›</a:t>
            </a:fld>
            <a:endParaRPr lang="en-US"/>
          </a:p>
        </p:txBody>
      </p:sp>
    </p:spTree>
    <p:extLst>
      <p:ext uri="{BB962C8B-B14F-4D97-AF65-F5344CB8AC3E}">
        <p14:creationId xmlns:p14="http://schemas.microsoft.com/office/powerpoint/2010/main" val="1383734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rribletvshows.miraheze.org/wiki/The_Last_Kids_on_Earth_(Book_1)"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pacenerd.it/2020/07/gli-ultimi-ragazzi-sulla-terra-quella-volta-che-ridendo-sconfissi-lapocaliss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inelol.it/2020/04/14/gli-ultimi-ragazzi-sulla-terra-libro-1-recensione-serie-netflix/"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8A2DF0-38EB-4F05-A1CE-7070D056D259}"/>
              </a:ext>
            </a:extLst>
          </p:cNvPr>
          <p:cNvSpPr>
            <a:spLocks noGrp="1"/>
          </p:cNvSpPr>
          <p:nvPr>
            <p:ph type="subTitle" idx="1"/>
          </p:nvPr>
        </p:nvSpPr>
        <p:spPr>
          <a:xfrm>
            <a:off x="1524000" y="5916613"/>
            <a:ext cx="9144000" cy="469900"/>
          </a:xfrm>
        </p:spPr>
        <p:txBody>
          <a:bodyPr/>
          <a:lstStyle/>
          <a:p>
            <a:r>
              <a:rPr lang="en-US" dirty="0"/>
              <a:t>Made by Ayoub</a:t>
            </a:r>
          </a:p>
        </p:txBody>
      </p:sp>
    </p:spTree>
    <p:extLst>
      <p:ext uri="{BB962C8B-B14F-4D97-AF65-F5344CB8AC3E}">
        <p14:creationId xmlns:p14="http://schemas.microsoft.com/office/powerpoint/2010/main" val="141094130"/>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4676DD-F136-4163-B966-B598BE3931AE}"/>
              </a:ext>
            </a:extLst>
          </p:cNvPr>
          <p:cNvSpPr>
            <a:spLocks noGrp="1"/>
          </p:cNvSpPr>
          <p:nvPr>
            <p:ph idx="1"/>
          </p:nvPr>
        </p:nvSpPr>
        <p:spPr>
          <a:xfrm>
            <a:off x="838200" y="239712"/>
            <a:ext cx="10515600" cy="2403476"/>
          </a:xfrm>
        </p:spPr>
        <p:txBody>
          <a:bodyPr/>
          <a:lstStyle/>
          <a:p>
            <a:r>
              <a:rPr lang="en-US" b="0" i="0" dirty="0">
                <a:solidFill>
                  <a:schemeClr val="accent2">
                    <a:lumMod val="40000"/>
                    <a:lumOff val="60000"/>
                  </a:schemeClr>
                </a:solidFill>
                <a:effectLst/>
                <a:latin typeface="arial" panose="020B0604020202020204" pitchFamily="34" charset="0"/>
              </a:rPr>
              <a:t>The Last Kids on Earth is a children's illustrated novel and subsequent book series by American author Max Brallier, illustrated by Douglas Holgate, with audiobook format narrated by Robbie Daymond. Novels in the series have been recognized on Best Seller lists of both The New York Times and USA Today</a:t>
            </a:r>
            <a:endParaRPr lang="en-US" dirty="0">
              <a:solidFill>
                <a:schemeClr val="accent2">
                  <a:lumMod val="40000"/>
                  <a:lumOff val="60000"/>
                </a:schemeClr>
              </a:solidFill>
            </a:endParaRPr>
          </a:p>
        </p:txBody>
      </p:sp>
      <p:sp>
        <p:nvSpPr>
          <p:cNvPr id="4" name="Rectangle 3">
            <a:extLst>
              <a:ext uri="{FF2B5EF4-FFF2-40B4-BE49-F238E27FC236}">
                <a16:creationId xmlns:a16="http://schemas.microsoft.com/office/drawing/2014/main" id="{50F5B39B-39C2-4AF3-84B9-03E2BE830214}"/>
              </a:ext>
            </a:extLst>
          </p:cNvPr>
          <p:cNvSpPr/>
          <p:nvPr/>
        </p:nvSpPr>
        <p:spPr>
          <a:xfrm>
            <a:off x="297308" y="2643188"/>
            <a:ext cx="11056492" cy="707886"/>
          </a:xfrm>
          <a:prstGeom prst="rect">
            <a:avLst/>
          </a:prstGeom>
          <a:noFill/>
        </p:spPr>
        <p:txBody>
          <a:bodyPr wrap="square" lIns="91440" tIns="45720" rIns="91440" bIns="45720">
            <a:spAutoFit/>
          </a:bodyPr>
          <a:lstStyle/>
          <a:p>
            <a:pPr algn="ctr"/>
            <a:r>
              <a:rPr lang="en-US" sz="4000" b="1" i="0" u="none" strike="noStrike" dirty="0">
                <a:solidFill>
                  <a:schemeClr val="accent2">
                    <a:lumMod val="40000"/>
                    <a:lumOff val="60000"/>
                  </a:schemeClr>
                </a:solidFill>
                <a:effectLst/>
                <a:latin typeface="arial" panose="020B0604020202020204" pitchFamily="34" charset="0"/>
              </a:rPr>
              <a:t>Author</a:t>
            </a:r>
            <a:r>
              <a:rPr lang="en-US" sz="4000" b="1" i="0" dirty="0">
                <a:solidFill>
                  <a:schemeClr val="accent2">
                    <a:lumMod val="40000"/>
                    <a:lumOff val="60000"/>
                  </a:schemeClr>
                </a:solidFill>
                <a:effectLst/>
                <a:latin typeface="arial" panose="020B0604020202020204" pitchFamily="34" charset="0"/>
              </a:rPr>
              <a:t>: </a:t>
            </a:r>
            <a:r>
              <a:rPr lang="en-US" sz="4000" b="0" i="0" u="none" strike="noStrike" dirty="0">
                <a:solidFill>
                  <a:schemeClr val="accent2">
                    <a:lumMod val="40000"/>
                    <a:lumOff val="60000"/>
                  </a:schemeClr>
                </a:solidFill>
                <a:effectLst/>
                <a:latin typeface="arial" panose="020B0604020202020204" pitchFamily="34" charset="0"/>
              </a:rPr>
              <a:t>Max Brallier</a:t>
            </a:r>
            <a:endParaRPr lang="en-US" sz="4000" b="0" cap="none" spc="0" dirty="0">
              <a:ln w="0"/>
              <a:solidFill>
                <a:schemeClr val="accent2">
                  <a:lumMod val="40000"/>
                  <a:lumOff val="60000"/>
                </a:schemeClr>
              </a:solidFill>
              <a:effectLst>
                <a:outerShdw blurRad="38100" dist="19050" dir="2700000" algn="tl" rotWithShape="0">
                  <a:schemeClr val="dk1">
                    <a:alpha val="40000"/>
                  </a:schemeClr>
                </a:outerShdw>
              </a:effectLst>
            </a:endParaRPr>
          </a:p>
        </p:txBody>
      </p:sp>
      <p:sp>
        <p:nvSpPr>
          <p:cNvPr id="5" name="Rectangle 4">
            <a:extLst>
              <a:ext uri="{FF2B5EF4-FFF2-40B4-BE49-F238E27FC236}">
                <a16:creationId xmlns:a16="http://schemas.microsoft.com/office/drawing/2014/main" id="{31B2E4AE-0CEB-4E90-8A6F-EC7853B3E3AF}"/>
              </a:ext>
            </a:extLst>
          </p:cNvPr>
          <p:cNvSpPr/>
          <p:nvPr/>
        </p:nvSpPr>
        <p:spPr>
          <a:xfrm>
            <a:off x="297309" y="3429000"/>
            <a:ext cx="11597384" cy="1077218"/>
          </a:xfrm>
          <a:prstGeom prst="rect">
            <a:avLst/>
          </a:prstGeom>
          <a:noFill/>
        </p:spPr>
        <p:txBody>
          <a:bodyPr wrap="square" lIns="91440" tIns="45720" rIns="91440" bIns="45720">
            <a:spAutoFit/>
          </a:bodyPr>
          <a:lstStyle/>
          <a:p>
            <a:pPr algn="ctr"/>
            <a:r>
              <a:rPr lang="en-US" sz="3200" b="1" i="0" u="none" strike="noStrike" dirty="0">
                <a:solidFill>
                  <a:schemeClr val="accent2">
                    <a:lumMod val="40000"/>
                    <a:lumOff val="60000"/>
                  </a:schemeClr>
                </a:solidFill>
                <a:effectLst/>
                <a:latin typeface="arial" panose="020B0604020202020204" pitchFamily="34" charset="0"/>
              </a:rPr>
              <a:t>Genre</a:t>
            </a:r>
            <a:r>
              <a:rPr lang="en-US" sz="3200" b="1" i="0" dirty="0">
                <a:solidFill>
                  <a:schemeClr val="accent2">
                    <a:lumMod val="40000"/>
                    <a:lumOff val="60000"/>
                  </a:schemeClr>
                </a:solidFill>
                <a:effectLst/>
                <a:latin typeface="arial" panose="020B0604020202020204" pitchFamily="34" charset="0"/>
              </a:rPr>
              <a:t>: </a:t>
            </a:r>
            <a:r>
              <a:rPr lang="en-US" sz="3200" b="0" i="0" u="none" strike="noStrike" dirty="0">
                <a:solidFill>
                  <a:schemeClr val="accent2">
                    <a:lumMod val="40000"/>
                    <a:lumOff val="60000"/>
                  </a:schemeClr>
                </a:solidFill>
                <a:effectLst/>
                <a:latin typeface="arial" panose="020B0604020202020204" pitchFamily="34" charset="0"/>
              </a:rPr>
              <a:t>Children's</a:t>
            </a:r>
            <a:r>
              <a:rPr lang="en-US" sz="3200" b="0" i="0" dirty="0">
                <a:solidFill>
                  <a:schemeClr val="accent2">
                    <a:lumMod val="40000"/>
                    <a:lumOff val="60000"/>
                  </a:schemeClr>
                </a:solidFill>
                <a:effectLst/>
                <a:latin typeface="arial" panose="020B0604020202020204" pitchFamily="34" charset="0"/>
              </a:rPr>
              <a:t> novel; Middle-Grade Literature; Action &amp; </a:t>
            </a:r>
            <a:r>
              <a:rPr lang="en-US" sz="3200" b="0" i="0" u="none" strike="noStrike" dirty="0">
                <a:solidFill>
                  <a:schemeClr val="accent2">
                    <a:lumMod val="40000"/>
                    <a:lumOff val="60000"/>
                  </a:schemeClr>
                </a:solidFill>
                <a:effectLst/>
                <a:latin typeface="arial" panose="020B0604020202020204" pitchFamily="34" charset="0"/>
              </a:rPr>
              <a:t>Adventure Literature</a:t>
            </a:r>
            <a:r>
              <a:rPr lang="en-US" sz="3200" b="0" i="0" dirty="0">
                <a:solidFill>
                  <a:schemeClr val="accent2">
                    <a:lumMod val="40000"/>
                    <a:lumOff val="60000"/>
                  </a:schemeClr>
                </a:solidFill>
                <a:effectLst/>
                <a:latin typeface="arial" panose="020B0604020202020204" pitchFamily="34" charset="0"/>
              </a:rPr>
              <a:t>; Comedy; </a:t>
            </a:r>
            <a:r>
              <a:rPr lang="en-US" sz="3200" b="0" i="0" u="none" strike="noStrike" dirty="0">
                <a:solidFill>
                  <a:schemeClr val="accent2">
                    <a:lumMod val="40000"/>
                    <a:lumOff val="60000"/>
                  </a:schemeClr>
                </a:solidFill>
                <a:effectLst/>
                <a:latin typeface="arial" panose="020B0604020202020204" pitchFamily="34" charset="0"/>
              </a:rPr>
              <a:t>Apocalyptic fiction</a:t>
            </a:r>
            <a:endParaRPr lang="en-US" sz="3200" b="0" cap="none" spc="0" dirty="0">
              <a:ln w="0"/>
              <a:solidFill>
                <a:schemeClr val="accent2">
                  <a:lumMod val="40000"/>
                  <a:lumOff val="60000"/>
                </a:schemeClr>
              </a:solidFill>
              <a:effectLst>
                <a:outerShdw blurRad="38100" dist="19050" dir="2700000" algn="tl" rotWithShape="0">
                  <a:schemeClr val="dk1">
                    <a:alpha val="40000"/>
                  </a:schemeClr>
                </a:outerShdw>
              </a:effectLst>
            </a:endParaRPr>
          </a:p>
        </p:txBody>
      </p:sp>
      <p:sp>
        <p:nvSpPr>
          <p:cNvPr id="6" name="Rectangle 5">
            <a:extLst>
              <a:ext uri="{FF2B5EF4-FFF2-40B4-BE49-F238E27FC236}">
                <a16:creationId xmlns:a16="http://schemas.microsoft.com/office/drawing/2014/main" id="{766D5243-F5EA-4166-B0AF-6F5F5BCD8112}"/>
              </a:ext>
            </a:extLst>
          </p:cNvPr>
          <p:cNvSpPr/>
          <p:nvPr/>
        </p:nvSpPr>
        <p:spPr>
          <a:xfrm>
            <a:off x="838200" y="4506218"/>
            <a:ext cx="7377341" cy="1077218"/>
          </a:xfrm>
          <a:prstGeom prst="rect">
            <a:avLst/>
          </a:prstGeom>
          <a:noFill/>
        </p:spPr>
        <p:txBody>
          <a:bodyPr wrap="none" lIns="91440" tIns="45720" rIns="91440" bIns="45720">
            <a:spAutoFit/>
          </a:bodyPr>
          <a:lstStyle/>
          <a:p>
            <a:pPr algn="l"/>
            <a:r>
              <a:rPr lang="en-US" sz="3200" b="1" i="0" u="none" strike="noStrike" dirty="0">
                <a:solidFill>
                  <a:schemeClr val="accent2">
                    <a:lumMod val="40000"/>
                    <a:lumOff val="60000"/>
                  </a:schemeClr>
                </a:solidFill>
                <a:effectLst/>
                <a:latin typeface="arial" panose="020B0604020202020204" pitchFamily="34" charset="0"/>
              </a:rPr>
              <a:t>Published</a:t>
            </a:r>
            <a:r>
              <a:rPr lang="en-US" sz="3200" b="1" i="0" dirty="0">
                <a:solidFill>
                  <a:schemeClr val="accent2">
                    <a:lumMod val="40000"/>
                    <a:lumOff val="60000"/>
                  </a:schemeClr>
                </a:solidFill>
                <a:effectLst/>
                <a:latin typeface="arial" panose="020B0604020202020204" pitchFamily="34" charset="0"/>
              </a:rPr>
              <a:t>: </a:t>
            </a:r>
            <a:r>
              <a:rPr lang="en-US" sz="3200" b="0" i="0" dirty="0">
                <a:solidFill>
                  <a:schemeClr val="accent2">
                    <a:lumMod val="40000"/>
                    <a:lumOff val="60000"/>
                  </a:schemeClr>
                </a:solidFill>
                <a:effectLst/>
                <a:latin typeface="arial" panose="020B0604020202020204" pitchFamily="34" charset="0"/>
              </a:rPr>
              <a:t>October 13, 2015 – present</a:t>
            </a:r>
          </a:p>
          <a:p>
            <a:pPr algn="l"/>
            <a:r>
              <a:rPr lang="en-US" sz="3200" b="1" i="0" u="none" strike="noStrike" dirty="0">
                <a:solidFill>
                  <a:schemeClr val="accent2">
                    <a:lumMod val="40000"/>
                    <a:lumOff val="60000"/>
                  </a:schemeClr>
                </a:solidFill>
                <a:effectLst/>
                <a:latin typeface="arial" panose="020B0604020202020204" pitchFamily="34" charset="0"/>
              </a:rPr>
              <a:t>Illustrator</a:t>
            </a:r>
            <a:r>
              <a:rPr lang="en-US" sz="3200" b="1" i="0" dirty="0">
                <a:solidFill>
                  <a:schemeClr val="accent2">
                    <a:lumMod val="40000"/>
                    <a:lumOff val="60000"/>
                  </a:schemeClr>
                </a:solidFill>
                <a:effectLst/>
                <a:latin typeface="arial" panose="020B0604020202020204" pitchFamily="34" charset="0"/>
              </a:rPr>
              <a:t>: </a:t>
            </a:r>
            <a:r>
              <a:rPr lang="en-US" sz="3200" b="0" i="0" u="none" strike="noStrike" dirty="0">
                <a:solidFill>
                  <a:schemeClr val="accent2">
                    <a:lumMod val="40000"/>
                    <a:lumOff val="60000"/>
                  </a:schemeClr>
                </a:solidFill>
                <a:effectLst/>
                <a:latin typeface="arial" panose="020B0604020202020204" pitchFamily="34" charset="0"/>
              </a:rPr>
              <a:t>Douglas Holgate</a:t>
            </a:r>
            <a:endParaRPr lang="en-US" sz="3200" b="0" i="0" dirty="0">
              <a:solidFill>
                <a:schemeClr val="accent2">
                  <a:lumMod val="40000"/>
                  <a:lumOff val="60000"/>
                </a:schemeClr>
              </a:solidFill>
              <a:effectLst/>
              <a:latin typeface="arial" panose="020B0604020202020204" pitchFamily="34" charset="0"/>
            </a:endParaRPr>
          </a:p>
        </p:txBody>
      </p:sp>
    </p:spTree>
    <p:extLst>
      <p:ext uri="{BB962C8B-B14F-4D97-AF65-F5344CB8AC3E}">
        <p14:creationId xmlns:p14="http://schemas.microsoft.com/office/powerpoint/2010/main" val="25234500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l="-4000" r="-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F2913-1756-42F6-8117-70B24B0C8325}"/>
              </a:ext>
            </a:extLst>
          </p:cNvPr>
          <p:cNvSpPr>
            <a:spLocks noGrp="1"/>
          </p:cNvSpPr>
          <p:nvPr>
            <p:ph type="title"/>
          </p:nvPr>
        </p:nvSpPr>
        <p:spPr/>
        <p:txBody>
          <a:bodyPr/>
          <a:lstStyle/>
          <a:p>
            <a:r>
              <a:rPr lang="en-US" dirty="0">
                <a:solidFill>
                  <a:schemeClr val="accent2">
                    <a:lumMod val="40000"/>
                    <a:lumOff val="60000"/>
                  </a:schemeClr>
                </a:solidFill>
              </a:rPr>
              <a:t>The moral of this series</a:t>
            </a:r>
          </a:p>
        </p:txBody>
      </p:sp>
      <p:sp>
        <p:nvSpPr>
          <p:cNvPr id="3" name="Content Placeholder 2">
            <a:extLst>
              <a:ext uri="{FF2B5EF4-FFF2-40B4-BE49-F238E27FC236}">
                <a16:creationId xmlns:a16="http://schemas.microsoft.com/office/drawing/2014/main" id="{B1FED894-E697-4902-9CD2-F390537D5ED6}"/>
              </a:ext>
            </a:extLst>
          </p:cNvPr>
          <p:cNvSpPr>
            <a:spLocks noGrp="1"/>
          </p:cNvSpPr>
          <p:nvPr>
            <p:ph idx="1"/>
          </p:nvPr>
        </p:nvSpPr>
        <p:spPr/>
        <p:txBody>
          <a:bodyPr/>
          <a:lstStyle/>
          <a:p>
            <a:r>
              <a:rPr lang="en-US" dirty="0">
                <a:solidFill>
                  <a:schemeClr val="accent2">
                    <a:lumMod val="40000"/>
                    <a:lumOff val="60000"/>
                  </a:schemeClr>
                </a:solidFill>
              </a:rPr>
              <a:t>The moral is  </a:t>
            </a:r>
            <a:r>
              <a:rPr lang="en-US" b="1" i="0" dirty="0">
                <a:solidFill>
                  <a:schemeClr val="accent2">
                    <a:lumMod val="40000"/>
                    <a:lumOff val="60000"/>
                  </a:schemeClr>
                </a:solidFill>
                <a:effectLst/>
                <a:latin typeface="arial" panose="020B0604020202020204" pitchFamily="34" charset="0"/>
              </a:rPr>
              <a:t>Genuine Friendship as a Form of Survival</a:t>
            </a:r>
            <a:r>
              <a:rPr lang="en-US" b="0" i="0" dirty="0">
                <a:solidFill>
                  <a:schemeClr val="accent2">
                    <a:lumMod val="40000"/>
                    <a:lumOff val="60000"/>
                  </a:schemeClr>
                </a:solidFill>
                <a:effectLst/>
                <a:latin typeface="arial" panose="020B0604020202020204" pitchFamily="34" charset="0"/>
              </a:rPr>
              <a:t>. Besides comedic fun and action, this story serves as an ode to friendship, and the importance of having a support system of companions in your life.</a:t>
            </a:r>
            <a:endParaRPr lang="en-US" dirty="0">
              <a:solidFill>
                <a:schemeClr val="accent2">
                  <a:lumMod val="40000"/>
                  <a:lumOff val="60000"/>
                </a:schemeClr>
              </a:solidFill>
            </a:endParaRPr>
          </a:p>
        </p:txBody>
      </p:sp>
    </p:spTree>
    <p:extLst>
      <p:ext uri="{BB962C8B-B14F-4D97-AF65-F5344CB8AC3E}">
        <p14:creationId xmlns:p14="http://schemas.microsoft.com/office/powerpoint/2010/main" val="120153746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134</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vt:lpstr>
      <vt:lpstr>Calibri</vt:lpstr>
      <vt:lpstr>Calibri Light</vt:lpstr>
      <vt:lpstr>Office Theme</vt:lpstr>
      <vt:lpstr>PowerPoint Presentation</vt:lpstr>
      <vt:lpstr>PowerPoint Presentation</vt:lpstr>
      <vt:lpstr>The moral of this series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Alshair</dc:creator>
  <cp:lastModifiedBy>Diana Alshair</cp:lastModifiedBy>
  <cp:revision>1</cp:revision>
  <dcterms:created xsi:type="dcterms:W3CDTF">2022-12-03T17:14:43Z</dcterms:created>
  <dcterms:modified xsi:type="dcterms:W3CDTF">2022-12-03T17:40:59Z</dcterms:modified>
</cp:coreProperties>
</file>