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7D9"/>
    <a:srgbClr val="D1E9FF"/>
    <a:srgbClr val="ADCEC7"/>
    <a:srgbClr val="7A706F"/>
    <a:srgbClr val="FFFFFF"/>
    <a:srgbClr val="A5C4BE"/>
    <a:srgbClr val="B37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29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6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6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6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2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7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9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0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3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0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DE96F-35A5-4002-996B-FD2CC0228442}" type="datetimeFigureOut">
              <a:rPr lang="en-US" smtClean="0"/>
              <a:t>01-Dec-22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1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469023" y="6003406"/>
            <a:ext cx="2412763" cy="448669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BY MUHANAD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8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17" y="211300"/>
            <a:ext cx="3067229" cy="1325563"/>
          </a:xfrm>
          <a:noFill/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About it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8840" y="2218731"/>
            <a:ext cx="4340551" cy="4351338"/>
          </a:xfrm>
          <a:solidFill>
            <a:srgbClr val="A0B7D9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Oddballs will tell the story of James, a bubble-shaped boy, who goes on comedic rants regarding minute and everyday annoyances, often elevating them to </a:t>
            </a:r>
            <a:r>
              <a:rPr lang="en-US" dirty="0">
                <a:solidFill>
                  <a:schemeClr val="bg1"/>
                </a:solidFill>
              </a:rPr>
              <a:t>extreme levels, </a:t>
            </a:r>
            <a:r>
              <a:rPr lang="en-US" dirty="0">
                <a:solidFill>
                  <a:schemeClr val="bg1"/>
                </a:solidFill>
              </a:rPr>
              <a:t>He is joined by his crocodile friend Max and a girl who claims to be plucked from the future, Echo.</a:t>
            </a:r>
          </a:p>
        </p:txBody>
      </p:sp>
    </p:spTree>
    <p:extLst>
      <p:ext uri="{BB962C8B-B14F-4D97-AF65-F5344CB8AC3E}">
        <p14:creationId xmlns:p14="http://schemas.microsoft.com/office/powerpoint/2010/main" val="3380653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739349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James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092865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He is </a:t>
            </a:r>
            <a:r>
              <a:rPr lang="en-US" b="1" dirty="0">
                <a:solidFill>
                  <a:schemeClr val="bg1"/>
                </a:solidFill>
              </a:rPr>
              <a:t>a bubble-shaped teenage boy who enjoys insane </a:t>
            </a:r>
            <a:r>
              <a:rPr lang="en-US" b="1" dirty="0" smtClean="0">
                <a:solidFill>
                  <a:schemeClr val="bg1"/>
                </a:solidFill>
              </a:rPr>
              <a:t>adventures </a:t>
            </a:r>
            <a:r>
              <a:rPr lang="en-US" b="1" dirty="0">
                <a:solidFill>
                  <a:schemeClr val="bg1"/>
                </a:solidFill>
              </a:rPr>
              <a:t>and frequently goes on rants about anything, including subjects like toasters, trophies and line cutting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34612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38528" y="461473"/>
            <a:ext cx="1572429" cy="1140134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Max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803025" y="3750873"/>
            <a:ext cx="2306652" cy="2790932"/>
          </a:xfrm>
          <a:solidFill>
            <a:srgbClr val="A0B7D9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He is a </a:t>
            </a:r>
            <a:r>
              <a:rPr lang="en-US" dirty="0">
                <a:solidFill>
                  <a:schemeClr val="bg1"/>
                </a:solidFill>
              </a:rPr>
              <a:t>failed genetic experiment gifted with human intelligence and </a:t>
            </a:r>
            <a:r>
              <a:rPr lang="en-US" dirty="0" smtClean="0">
                <a:solidFill>
                  <a:schemeClr val="bg1"/>
                </a:solidFill>
              </a:rPr>
              <a:t>a voice.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11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9456" y="166776"/>
            <a:ext cx="1725538" cy="1325563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Echo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2006" y="1492339"/>
            <a:ext cx="3092865" cy="1729425"/>
          </a:xfrm>
          <a:noFill/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She is from a </a:t>
            </a:r>
            <a:r>
              <a:rPr lang="en-US" b="1" dirty="0">
                <a:solidFill>
                  <a:schemeClr val="bg1"/>
                </a:solidFill>
              </a:rPr>
              <a:t>time and place where processed food doesn't </a:t>
            </a:r>
            <a:r>
              <a:rPr lang="en-US" b="1" dirty="0" smtClean="0">
                <a:solidFill>
                  <a:schemeClr val="bg1"/>
                </a:solidFill>
              </a:rPr>
              <a:t>exist</a:t>
            </a:r>
            <a:r>
              <a:rPr lang="en-US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69423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4652" y="926361"/>
            <a:ext cx="4131365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Thank you</a:t>
            </a:r>
            <a:endParaRPr lang="en-US" sz="6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919" y="2445242"/>
            <a:ext cx="3720548" cy="372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09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44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About it</vt:lpstr>
      <vt:lpstr>James</vt:lpstr>
      <vt:lpstr>Max</vt:lpstr>
      <vt:lpstr>Echo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Oddballs</dc:title>
  <dc:creator>Windows User</dc:creator>
  <cp:lastModifiedBy>Windows User</cp:lastModifiedBy>
  <cp:revision>8</cp:revision>
  <dcterms:created xsi:type="dcterms:W3CDTF">2022-11-30T17:54:19Z</dcterms:created>
  <dcterms:modified xsi:type="dcterms:W3CDTF">2022-12-01T05:44:52Z</dcterms:modified>
</cp:coreProperties>
</file>