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3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6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F8AEBD-D0A2-4AD3-9D72-791A7B468C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6BBC4EF-57D2-451C-8F4D-994F6E00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trick_Casey_(writer)" TargetMode="External"/><Relationship Id="rId2" Type="http://schemas.openxmlformats.org/officeDocument/2006/relationships/hyperlink" Target="https://en.wikipedia.org/wiki/Jeff_Fow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Josh_Miller_(filmmaker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603" y="3001777"/>
            <a:ext cx="8825658" cy="2677648"/>
          </a:xfrm>
        </p:spPr>
        <p:txBody>
          <a:bodyPr/>
          <a:lstStyle/>
          <a:p>
            <a:r>
              <a:rPr lang="en-US" dirty="0" smtClean="0"/>
              <a:t>SONIC THE HEDGHOG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43" y="817889"/>
            <a:ext cx="3509319" cy="335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817889"/>
            <a:ext cx="3385752" cy="31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AUTHOR AND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dirty="0" smtClean="0"/>
              <a:t>Director:</a:t>
            </a:r>
            <a:r>
              <a:rPr lang="en-US" sz="6000" dirty="0"/>
              <a:t> </a:t>
            </a:r>
            <a:r>
              <a:rPr lang="en-US" sz="6000" dirty="0">
                <a:hlinkClick r:id="rId2" tooltip="Jeff Fowler"/>
              </a:rPr>
              <a:t>Jeff Fowler</a:t>
            </a:r>
            <a:r>
              <a:rPr lang="en-US" sz="6000" dirty="0"/>
              <a:t> </a:t>
            </a:r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smtClean="0"/>
              <a:t>THE AUTHORS ARE:</a:t>
            </a:r>
            <a:r>
              <a:rPr lang="en-US" sz="6000" dirty="0"/>
              <a:t> </a:t>
            </a:r>
            <a:r>
              <a:rPr lang="en-US" sz="6000" dirty="0">
                <a:hlinkClick r:id="rId3" tooltip="Patrick Casey (writer)"/>
              </a:rPr>
              <a:t>Pat Casey</a:t>
            </a:r>
            <a:r>
              <a:rPr lang="en-US" sz="6000" dirty="0"/>
              <a:t> and </a:t>
            </a:r>
            <a:r>
              <a:rPr lang="en-US" sz="6000" dirty="0">
                <a:hlinkClick r:id="rId4" tooltip="Josh Miller (filmmaker)"/>
              </a:rPr>
              <a:t>Josh </a:t>
            </a:r>
            <a:r>
              <a:rPr lang="en-US" sz="6000" dirty="0" smtClean="0">
                <a:hlinkClick r:id="rId4" tooltip="Josh Miller (filmmaker)"/>
              </a:rPr>
              <a:t>Miller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40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 Main characters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6" y="2340747"/>
            <a:ext cx="8026115" cy="43689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dirty="0" smtClean="0"/>
              <a:t>sonic</a:t>
            </a:r>
          </a:p>
          <a:p>
            <a:pPr marL="0" indent="0" algn="ctr">
              <a:buNone/>
            </a:pPr>
            <a:r>
              <a:rPr lang="en-US" sz="5200" dirty="0" smtClean="0"/>
              <a:t> tails</a:t>
            </a:r>
          </a:p>
          <a:p>
            <a:pPr marL="0" indent="0" algn="ctr">
              <a:buNone/>
            </a:pPr>
            <a:r>
              <a:rPr lang="en-US" sz="5200" dirty="0" smtClean="0"/>
              <a:t> knuckles </a:t>
            </a:r>
          </a:p>
          <a:p>
            <a:pPr marL="0" indent="0" algn="ctr">
              <a:buNone/>
            </a:pPr>
            <a:r>
              <a:rPr lang="en-US" sz="5200" dirty="0" smtClean="0"/>
              <a:t>Doctor </a:t>
            </a:r>
            <a:r>
              <a:rPr lang="en-US" sz="5200" dirty="0" err="1" smtClean="0"/>
              <a:t>Eggman</a:t>
            </a:r>
            <a:endParaRPr lang="en-US" sz="5200" dirty="0" smtClean="0"/>
          </a:p>
          <a:p>
            <a:pPr marL="0" indent="0" algn="ctr">
              <a:buNone/>
            </a:pPr>
            <a:r>
              <a:rPr lang="en-US" sz="5200" dirty="0" smtClean="0"/>
              <a:t>  Tom </a:t>
            </a:r>
            <a:r>
              <a:rPr lang="en-US" sz="5200" dirty="0" err="1" smtClean="0"/>
              <a:t>Machowski</a:t>
            </a:r>
            <a:r>
              <a:rPr lang="en-US" sz="5200" dirty="0" smtClean="0"/>
              <a:t> </a:t>
            </a:r>
          </a:p>
          <a:p>
            <a:pPr marL="0" indent="0" algn="ctr">
              <a:buNone/>
            </a:pPr>
            <a:r>
              <a:rPr lang="en-US" sz="5200" dirty="0" smtClean="0"/>
              <a:t>Maddie Wachowski </a:t>
            </a:r>
          </a:p>
          <a:p>
            <a:pPr algn="ctr"/>
            <a:endParaRPr lang="en-US" sz="6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6" y="3046912"/>
            <a:ext cx="3875315" cy="2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About this movie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519488" cy="3416300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Action – adventure comedy film based on the video game series of the same name published by </a:t>
            </a:r>
            <a:r>
              <a:rPr lang="en-US" sz="4400" b="1" dirty="0" smtClean="0"/>
              <a:t>Sega</a:t>
            </a:r>
            <a:endParaRPr lang="en-US" sz="44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79" y="2723807"/>
            <a:ext cx="3249827" cy="31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56" y="999794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Sonic the hedgehog 1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84" y="2267759"/>
            <a:ext cx="6911116" cy="390661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After discovering a small, blue, fast hedgehog, a small-town police officer must help him defeat an evil genius who wants to do experiments on him.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Based on the global blockbuster videogame franchise from Sega, SONIC THE HEDGEHOG tells the story of the world's speediest hedgehog as he embraces his new home on Earth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27" y="2551611"/>
            <a:ext cx="4087223" cy="34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10" y="2438038"/>
            <a:ext cx="7039811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film follows Sonic who, after settling in Green Hills, wants to prove he has the makings of a hero, his big test comes when the evil Doctor </a:t>
            </a:r>
            <a:r>
              <a:rPr lang="en-US" sz="2400" dirty="0" err="1" smtClean="0"/>
              <a:t>Robotnik</a:t>
            </a:r>
            <a:r>
              <a:rPr lang="en-US" sz="2400" dirty="0" smtClean="0"/>
              <a:t> returns, alongside his new sidekick, Knuckles the Echidna, in search from the Master Emerald. Sonic team-ups with Tails to find the Emerald before it falls into the wrong hands.</a:t>
            </a:r>
          </a:p>
          <a:p>
            <a:endParaRPr lang="en-US" sz="1400" dirty="0"/>
          </a:p>
          <a:p>
            <a:r>
              <a:rPr lang="en-US" dirty="0"/>
              <a:t>Sonic the Hedgehog was first created in (2020). 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196281" y="11725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Sonic the hedgehog 1 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1" y="3338795"/>
            <a:ext cx="3358380" cy="25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sonic </a:t>
            </a:r>
            <a:r>
              <a:rPr lang="en-US" b="1" dirty="0" smtClean="0"/>
              <a:t>Real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15" y="2490288"/>
            <a:ext cx="7449114" cy="3823426"/>
          </a:xfrm>
        </p:spPr>
        <p:txBody>
          <a:bodyPr>
            <a:normAutofit/>
          </a:bodyPr>
          <a:lstStyle/>
          <a:p>
            <a:r>
              <a:rPr lang="en-US" sz="3200" dirty="0"/>
              <a:t>Sonic's greatest ability is his </a:t>
            </a:r>
            <a:r>
              <a:rPr lang="en-US" sz="3200" b="1" dirty="0"/>
              <a:t>running speed</a:t>
            </a:r>
            <a:r>
              <a:rPr lang="en-US" sz="3200" dirty="0"/>
              <a:t>, and he is known as the world's fastest hedgehog. Using the power of the seven Chaos Emeralds, he becomes Super Sonic and can achieve even greater speeds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61" y="2891246"/>
            <a:ext cx="2857500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I recommend </a:t>
            </a:r>
            <a:br>
              <a:rPr lang="en-US" sz="4400" b="1" dirty="0"/>
            </a:br>
            <a:r>
              <a:rPr lang="en-US" sz="4400" b="1" dirty="0"/>
              <a:t>you to watch this move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Thank you </a:t>
            </a:r>
            <a:endParaRPr lang="en-US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 </a:t>
            </a:r>
            <a:endParaRPr lang="en-US" sz="4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44" y="3869208"/>
            <a:ext cx="5312229" cy="2279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6252" y="5696634"/>
            <a:ext cx="194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Zaid hieshan </a:t>
            </a:r>
          </a:p>
          <a:p>
            <a:pPr algn="ctr"/>
            <a:r>
              <a:rPr lang="en-US" b="1" dirty="0" smtClean="0"/>
              <a:t>Grade 6 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43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</TotalTime>
  <Words>265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SONIC THE HEDGHOG</vt:lpstr>
      <vt:lpstr>AUTHOR AND DIRECTOR</vt:lpstr>
      <vt:lpstr>The  Main characters are</vt:lpstr>
      <vt:lpstr>About this movie </vt:lpstr>
      <vt:lpstr>Sonic the hedgehog 1  </vt:lpstr>
      <vt:lpstr> </vt:lpstr>
      <vt:lpstr>What is sonic Real Power </vt:lpstr>
      <vt:lpstr>I recommend  you to watch this move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 THE HEDGHOG</dc:title>
  <dc:creator>Raad Hishan - Manager - SME Jordan</dc:creator>
  <cp:lastModifiedBy>Raad Hishan - Manager - SME Jordan</cp:lastModifiedBy>
  <cp:revision>21</cp:revision>
  <dcterms:created xsi:type="dcterms:W3CDTF">2022-12-03T15:09:43Z</dcterms:created>
  <dcterms:modified xsi:type="dcterms:W3CDTF">2022-12-03T16:16:23Z</dcterms:modified>
</cp:coreProperties>
</file>