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7" r:id="rId1"/>
  </p:sldMasterIdLst>
  <p:sldIdLst>
    <p:sldId id="256" r:id="rId2"/>
    <p:sldId id="261" r:id="rId3"/>
    <p:sldId id="263" r:id="rId4"/>
    <p:sldId id="264" r:id="rId5"/>
    <p:sldId id="266" r:id="rId6"/>
    <p:sldId id="258" r:id="rId7"/>
    <p:sldId id="265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0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974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015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856989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827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8533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0952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23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2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4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9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9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4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9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8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725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  <p:sldLayoutId id="214748398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093" y="2161309"/>
            <a:ext cx="8144134" cy="1945470"/>
          </a:xfrm>
        </p:spPr>
        <p:txBody>
          <a:bodyPr>
            <a:normAutofit/>
          </a:bodyPr>
          <a:lstStyle/>
          <a:p>
            <a:r>
              <a:rPr lang="en-US" dirty="0" smtClean="0"/>
              <a:t>Living Things In Their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100" y="5065893"/>
            <a:ext cx="8144134" cy="1117687"/>
          </a:xfrm>
        </p:spPr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zaid</a:t>
            </a:r>
            <a:r>
              <a:rPr lang="en-US" dirty="0" smtClean="0"/>
              <a:t> </a:t>
            </a:r>
            <a:r>
              <a:rPr lang="en-US" dirty="0" err="1" smtClean="0"/>
              <a:t>Alhieshan,fasial</a:t>
            </a:r>
            <a:r>
              <a:rPr lang="en-US" dirty="0" smtClean="0"/>
              <a:t> </a:t>
            </a:r>
            <a:r>
              <a:rPr lang="en-US" dirty="0" err="1" smtClean="0"/>
              <a:t>alayoub,joseph</a:t>
            </a:r>
            <a:r>
              <a:rPr lang="en-US" dirty="0" smtClean="0"/>
              <a:t> </a:t>
            </a:r>
            <a:r>
              <a:rPr lang="en-US" dirty="0" err="1" smtClean="0"/>
              <a:t>kfoof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Grade 6 :”</a:t>
            </a:r>
            <a:r>
              <a:rPr lang="en-US" dirty="0" smtClean="0"/>
              <a:t>E”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7290">
            <a:off x="3197644" y="4631501"/>
            <a:ext cx="2381250" cy="191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893">
            <a:off x="7403189" y="611992"/>
            <a:ext cx="2886075" cy="15811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7584">
            <a:off x="1084506" y="363805"/>
            <a:ext cx="2619375" cy="1743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24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What is Environment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78" y="2151816"/>
            <a:ext cx="7919393" cy="35993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 smtClean="0"/>
              <a:t>The environment is everything around us 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All our surroundings including the air, soil , water, plants , and animals make up the environment . 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940" y="2373087"/>
            <a:ext cx="3436266" cy="337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0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best way to save endangered animals?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93" y="1970314"/>
            <a:ext cx="7309793" cy="4183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Scientists </a:t>
            </a:r>
            <a:r>
              <a:rPr lang="en-US" sz="3200" dirty="0"/>
              <a:t>tell us the best way to protect endangered species is to </a:t>
            </a:r>
            <a:r>
              <a:rPr lang="en-US" sz="3200" b="1" dirty="0"/>
              <a:t>protect the special places where they live</a:t>
            </a:r>
            <a:r>
              <a:rPr lang="en-US" sz="3200" dirty="0"/>
              <a:t>. Wildlife must have places to find food, shelter and raise their young. Logging, oil and gas drilling, over-grazing and development all result habitat destruction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74699">
            <a:off x="7497974" y="2213773"/>
            <a:ext cx="4004847" cy="337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714" y="1025371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to Help Endangered Species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8713" y="2413338"/>
            <a:ext cx="961386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Limit Your Consumption of Factory.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Make Your Home Wildlife-friendly.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Reduce Your Impact on the Environment.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Help Endangered Species When You Travel.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Don't Buy Plastic Products.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Harassing Wildlife Is Cruel and Illegal.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Support Endangered Species Conservation Organizations </a:t>
            </a:r>
          </a:p>
        </p:txBody>
      </p:sp>
    </p:spTree>
    <p:extLst>
      <p:ext uri="{BB962C8B-B14F-4D97-AF65-F5344CB8AC3E}">
        <p14:creationId xmlns:p14="http://schemas.microsoft.com/office/powerpoint/2010/main" val="40898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Examples of Endangered Animals </a:t>
            </a:r>
            <a:endParaRPr lang="en-US" sz="48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3" y="1676400"/>
            <a:ext cx="5421085" cy="5018314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170" y="2179826"/>
            <a:ext cx="5844544" cy="416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0371" y="2166257"/>
            <a:ext cx="7859486" cy="440871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Habitat </a:t>
            </a:r>
            <a:r>
              <a:rPr lang="en-US" sz="3600" b="1" dirty="0"/>
              <a:t>loss</a:t>
            </a:r>
            <a:r>
              <a:rPr lang="en-US" sz="3600" dirty="0"/>
              <a:t> is the primary cause of higher extinction rates. Other causes include habitat changes, over-exploitation of wildlife for commercial purposes, the introduction of harmful nonnative species, pollution, and the spread of diseases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34143" y="707962"/>
            <a:ext cx="8915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What are </a:t>
            </a:r>
            <a:r>
              <a:rPr lang="en-US" sz="4000" dirty="0" smtClean="0"/>
              <a:t>the </a:t>
            </a:r>
            <a:r>
              <a:rPr lang="en-US" sz="4000" dirty="0"/>
              <a:t>main reasons animals become endangered?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86" y="2166257"/>
            <a:ext cx="3320143" cy="360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01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549" y="2821514"/>
            <a:ext cx="9613861" cy="108093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Thank you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0443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123</TotalTime>
  <Words>208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Living Things In Their Environment</vt:lpstr>
      <vt:lpstr>What is Environment </vt:lpstr>
      <vt:lpstr>What is the best way to save endangered animals? </vt:lpstr>
      <vt:lpstr>How to Help Endangered Species  </vt:lpstr>
      <vt:lpstr>Examples of Endangered Animals 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Things In Their Environment</dc:title>
  <dc:creator>Wafa Kassir - Jordan Country Management</dc:creator>
  <cp:lastModifiedBy>Raad Hishan - Manager - SME Jordan</cp:lastModifiedBy>
  <cp:revision>20</cp:revision>
  <cp:lastPrinted>2022-11-28T10:22:22Z</cp:lastPrinted>
  <dcterms:created xsi:type="dcterms:W3CDTF">2022-11-28T08:42:49Z</dcterms:created>
  <dcterms:modified xsi:type="dcterms:W3CDTF">2022-12-01T16:10:07Z</dcterms:modified>
</cp:coreProperties>
</file>