
<file path=[Content_Types].xml><?xml version="1.0" encoding="utf-8"?>
<Types xmlns="http://schemas.openxmlformats.org/package/2006/content-types">
  <Default Extension="jfif" ContentType="image/jpe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4DE029-096A-50D8-EF55-233B417FFCD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29E6F55-3ACB-B005-6E31-1C24ACE974B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0DEB9E5-ABA3-DBFC-E460-EDF9B454152F}"/>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5" name="Footer Placeholder 4">
            <a:extLst>
              <a:ext uri="{FF2B5EF4-FFF2-40B4-BE49-F238E27FC236}">
                <a16:creationId xmlns:a16="http://schemas.microsoft.com/office/drawing/2014/main" id="{F80BE84C-E865-50EA-1EFE-B52316F5FA1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DE1F6A4-212B-234F-04C8-58BD13E25F95}"/>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3393673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FB5DD4-515A-D1F2-ED4B-2ECC90B3AE8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2AE62614-91E1-1620-61E0-5EFD328477D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7D6BC1-A91F-FC00-A765-C08054DD84E2}"/>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5" name="Footer Placeholder 4">
            <a:extLst>
              <a:ext uri="{FF2B5EF4-FFF2-40B4-BE49-F238E27FC236}">
                <a16:creationId xmlns:a16="http://schemas.microsoft.com/office/drawing/2014/main" id="{7304FE2D-71B5-3122-C7A6-A8DF4B1648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F1505AB-9C50-DA56-A28E-DB7CB2E9A870}"/>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34017869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8E9EA2A-8B19-AB18-234A-DAFB963E2400}"/>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F9D042-C85E-CE8D-25FE-CC2EC1A1A41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DAC4025-1A8D-F16C-FFBB-DB2A91AF24E1}"/>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5" name="Footer Placeholder 4">
            <a:extLst>
              <a:ext uri="{FF2B5EF4-FFF2-40B4-BE49-F238E27FC236}">
                <a16:creationId xmlns:a16="http://schemas.microsoft.com/office/drawing/2014/main" id="{8114E707-3E26-9800-474E-0E348DE9B3E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987F8E-4D1E-AFCE-A080-6191456C693E}"/>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2961657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35BA9-4F57-4D5B-3B36-E50A7111D78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1CA2E74-EBA1-35A6-A291-C3571D5ECD6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A25366A-D6EF-E5DF-7BEC-677DE57737B5}"/>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5" name="Footer Placeholder 4">
            <a:extLst>
              <a:ext uri="{FF2B5EF4-FFF2-40B4-BE49-F238E27FC236}">
                <a16:creationId xmlns:a16="http://schemas.microsoft.com/office/drawing/2014/main" id="{F24BC2D7-3786-8549-58A5-3B4FC30A324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4E85C23-6584-1F8B-1B33-B2DEBF1E10DD}"/>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35201480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337737-9CB6-C865-6E9F-76FD3F028DF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9823000-D9BF-9A24-6E48-E81A378BCF5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7DA5DAC-0089-370F-E64A-F13FB2709C7C}"/>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5" name="Footer Placeholder 4">
            <a:extLst>
              <a:ext uri="{FF2B5EF4-FFF2-40B4-BE49-F238E27FC236}">
                <a16:creationId xmlns:a16="http://schemas.microsoft.com/office/drawing/2014/main" id="{132C82F9-FFA9-0442-D076-44C7F1BC4D4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71F72E-36AF-8624-59C3-4A88EA4B70F2}"/>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9991576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4629FC-8ED5-F2C8-769F-570032FA2B9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D931C89-CA86-9C01-AEDE-CE1F41721B8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5ECE4B8-4F87-194C-3737-CE6972A9D35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FDBCBE-D404-6064-3E2B-308B216FD869}"/>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6" name="Footer Placeholder 5">
            <a:extLst>
              <a:ext uri="{FF2B5EF4-FFF2-40B4-BE49-F238E27FC236}">
                <a16:creationId xmlns:a16="http://schemas.microsoft.com/office/drawing/2014/main" id="{73269DEE-C49D-5505-752E-7F215905E58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2EA5788-7E29-D180-F7DE-5A0FE99E1336}"/>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29026447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252F66-DAAF-0246-FDAE-116F6AE257F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BB8113F7-B936-B0D4-2EA4-A9A55AAE15B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F8F1323-4CAD-EDA0-D4EC-30086C9EEC2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F200480-DC52-5BE0-885E-FCBBB4C650A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E159AD-AE12-B2E9-7232-15FDB0605FE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0D6BA8B-77A6-D97C-CFDF-1C3FAF05026D}"/>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8" name="Footer Placeholder 7">
            <a:extLst>
              <a:ext uri="{FF2B5EF4-FFF2-40B4-BE49-F238E27FC236}">
                <a16:creationId xmlns:a16="http://schemas.microsoft.com/office/drawing/2014/main" id="{A4FCD972-3C9D-234A-4908-493D53BFA3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544A9C17-5A3F-3804-115E-358419AF177F}"/>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14081852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FE390-A287-BB70-4038-16E10B9FE57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13BFEC83-8534-A762-F52F-BBC9EF2A301F}"/>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4" name="Footer Placeholder 3">
            <a:extLst>
              <a:ext uri="{FF2B5EF4-FFF2-40B4-BE49-F238E27FC236}">
                <a16:creationId xmlns:a16="http://schemas.microsoft.com/office/drawing/2014/main" id="{14652513-F74A-EE90-940E-CD20E9A48A4C}"/>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12E150B-F4DE-30AF-CEE3-17B7A416AE69}"/>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3909671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684136-B6F4-2D81-0E37-8F65D870E74C}"/>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3" name="Footer Placeholder 2">
            <a:extLst>
              <a:ext uri="{FF2B5EF4-FFF2-40B4-BE49-F238E27FC236}">
                <a16:creationId xmlns:a16="http://schemas.microsoft.com/office/drawing/2014/main" id="{D5C929D9-B501-2923-1BE2-ABBEA7E13B4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D8E973-5B1C-99E9-2216-A588E3C8BFA1}"/>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30101036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1CB91-C7DB-520F-EB20-2AFEFF17568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364B1C0-0DA3-7BFE-7F74-12AAFF1C7CA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A1A1ACE7-5AE4-9BD2-0EC2-489347346C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A2A9470-602D-B37B-D36E-41E92756811C}"/>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6" name="Footer Placeholder 5">
            <a:extLst>
              <a:ext uri="{FF2B5EF4-FFF2-40B4-BE49-F238E27FC236}">
                <a16:creationId xmlns:a16="http://schemas.microsoft.com/office/drawing/2014/main" id="{FEA1E4FB-2183-B06C-451D-ECA119CFE28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219B431-C6F4-4425-7387-E75A92432290}"/>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38967375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AFDA1-9749-906C-87FB-371E36D6ABD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C95CB4-9F28-F52F-A99F-010A36357A9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547845E-35A9-CDC3-2240-ECB43539E1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40D142B-D0C3-1424-D66D-9FE078658B77}"/>
              </a:ext>
            </a:extLst>
          </p:cNvPr>
          <p:cNvSpPr>
            <a:spLocks noGrp="1"/>
          </p:cNvSpPr>
          <p:nvPr>
            <p:ph type="dt" sz="half" idx="10"/>
          </p:nvPr>
        </p:nvSpPr>
        <p:spPr/>
        <p:txBody>
          <a:bodyPr/>
          <a:lstStyle/>
          <a:p>
            <a:fld id="{A1BE3714-9D34-496A-914E-5D01D4FE207C}" type="datetimeFigureOut">
              <a:rPr lang="en-US" smtClean="0"/>
              <a:t>12/3/2022</a:t>
            </a:fld>
            <a:endParaRPr lang="en-US"/>
          </a:p>
        </p:txBody>
      </p:sp>
      <p:sp>
        <p:nvSpPr>
          <p:cNvPr id="6" name="Footer Placeholder 5">
            <a:extLst>
              <a:ext uri="{FF2B5EF4-FFF2-40B4-BE49-F238E27FC236}">
                <a16:creationId xmlns:a16="http://schemas.microsoft.com/office/drawing/2014/main" id="{FDDAA8C3-54A1-9EB4-A59F-4657043461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D73FC56-676F-B508-A137-22FCDA129732}"/>
              </a:ext>
            </a:extLst>
          </p:cNvPr>
          <p:cNvSpPr>
            <a:spLocks noGrp="1"/>
          </p:cNvSpPr>
          <p:nvPr>
            <p:ph type="sldNum" sz="quarter" idx="12"/>
          </p:nvPr>
        </p:nvSpPr>
        <p:spPr/>
        <p:txBody>
          <a:bodyPr/>
          <a:lstStyle/>
          <a:p>
            <a:fld id="{03774DDD-17FF-4B67-BF99-FD5FF5C4F6F5}" type="slidenum">
              <a:rPr lang="en-US" smtClean="0"/>
              <a:t>‹#›</a:t>
            </a:fld>
            <a:endParaRPr lang="en-US"/>
          </a:p>
        </p:txBody>
      </p:sp>
    </p:spTree>
    <p:extLst>
      <p:ext uri="{BB962C8B-B14F-4D97-AF65-F5344CB8AC3E}">
        <p14:creationId xmlns:p14="http://schemas.microsoft.com/office/powerpoint/2010/main" val="17343910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B2CC86A-4D79-DE9E-E40D-4B238B51231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53AA5A8-72FF-451D-5355-BE49BA4B79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6B3528-6645-6EB8-B013-BB647149763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1BE3714-9D34-496A-914E-5D01D4FE207C}" type="datetimeFigureOut">
              <a:rPr lang="en-US" smtClean="0"/>
              <a:t>12/3/2022</a:t>
            </a:fld>
            <a:endParaRPr lang="en-US"/>
          </a:p>
        </p:txBody>
      </p:sp>
      <p:sp>
        <p:nvSpPr>
          <p:cNvPr id="5" name="Footer Placeholder 4">
            <a:extLst>
              <a:ext uri="{FF2B5EF4-FFF2-40B4-BE49-F238E27FC236}">
                <a16:creationId xmlns:a16="http://schemas.microsoft.com/office/drawing/2014/main" id="{58DB4D5C-596C-AC23-DAAB-9A04E95711E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5234F9E-AE48-6CA3-43CD-F234155BD48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3774DDD-17FF-4B67-BF99-FD5FF5C4F6F5}" type="slidenum">
              <a:rPr lang="en-US" smtClean="0"/>
              <a:t>‹#›</a:t>
            </a:fld>
            <a:endParaRPr lang="en-US"/>
          </a:p>
        </p:txBody>
      </p:sp>
    </p:spTree>
    <p:extLst>
      <p:ext uri="{BB962C8B-B14F-4D97-AF65-F5344CB8AC3E}">
        <p14:creationId xmlns:p14="http://schemas.microsoft.com/office/powerpoint/2010/main" val="9967522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fif"/><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A58334-F60E-5006-550B-95B10C8D82DA}"/>
              </a:ext>
            </a:extLst>
          </p:cNvPr>
          <p:cNvSpPr>
            <a:spLocks noGrp="1"/>
          </p:cNvSpPr>
          <p:nvPr>
            <p:ph type="ctrTitle"/>
          </p:nvPr>
        </p:nvSpPr>
        <p:spPr>
          <a:xfrm>
            <a:off x="1636541" y="-21430"/>
            <a:ext cx="9144000" cy="2387600"/>
          </a:xfrm>
        </p:spPr>
        <p:txBody>
          <a:bodyPr/>
          <a:lstStyle/>
          <a:p>
            <a:r>
              <a:rPr lang="ar-JO" dirty="0"/>
              <a:t>الملك حسين بن طلال </a:t>
            </a:r>
            <a:endParaRPr lang="en-US" dirty="0"/>
          </a:p>
        </p:txBody>
      </p:sp>
      <p:sp>
        <p:nvSpPr>
          <p:cNvPr id="3" name="Subtitle 2">
            <a:extLst>
              <a:ext uri="{FF2B5EF4-FFF2-40B4-BE49-F238E27FC236}">
                <a16:creationId xmlns:a16="http://schemas.microsoft.com/office/drawing/2014/main" id="{078AE9AD-7A79-29F4-853B-EF1ACD7F6EF8}"/>
              </a:ext>
            </a:extLst>
          </p:cNvPr>
          <p:cNvSpPr>
            <a:spLocks noGrp="1"/>
          </p:cNvSpPr>
          <p:nvPr>
            <p:ph type="subTitle" idx="1"/>
          </p:nvPr>
        </p:nvSpPr>
        <p:spPr>
          <a:xfrm>
            <a:off x="1819421" y="2366170"/>
            <a:ext cx="9144000" cy="700587"/>
          </a:xfrm>
        </p:spPr>
        <p:txBody>
          <a:bodyPr/>
          <a:lstStyle/>
          <a:p>
            <a:r>
              <a:rPr lang="ar-JO" dirty="0"/>
              <a:t> (14 نوفمبر 1935 - 7 فبراير 1999)</a:t>
            </a:r>
            <a:endParaRPr lang="en-US" dirty="0"/>
          </a:p>
        </p:txBody>
      </p:sp>
      <p:pic>
        <p:nvPicPr>
          <p:cNvPr id="7" name="Picture 6">
            <a:extLst>
              <a:ext uri="{FF2B5EF4-FFF2-40B4-BE49-F238E27FC236}">
                <a16:creationId xmlns:a16="http://schemas.microsoft.com/office/drawing/2014/main" id="{D97C1475-926F-9699-BA3D-ECB7292338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70142" y="3429000"/>
            <a:ext cx="4768947" cy="2999935"/>
          </a:xfrm>
          <a:prstGeom prst="rect">
            <a:avLst/>
          </a:prstGeom>
        </p:spPr>
      </p:pic>
    </p:spTree>
    <p:extLst>
      <p:ext uri="{BB962C8B-B14F-4D97-AF65-F5344CB8AC3E}">
        <p14:creationId xmlns:p14="http://schemas.microsoft.com/office/powerpoint/2010/main" val="34210320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0500F4-4F11-C532-ACEE-70213573ABF1}"/>
              </a:ext>
            </a:extLst>
          </p:cNvPr>
          <p:cNvSpPr>
            <a:spLocks noGrp="1"/>
          </p:cNvSpPr>
          <p:nvPr>
            <p:ph type="title"/>
          </p:nvPr>
        </p:nvSpPr>
        <p:spPr/>
        <p:txBody>
          <a:bodyPr>
            <a:normAutofit/>
          </a:bodyPr>
          <a:lstStyle/>
          <a:p>
            <a:pPr algn="r" rtl="1"/>
            <a:r>
              <a:rPr lang="ar-JO" sz="3200" b="1" dirty="0">
                <a:cs typeface="+mn-cs"/>
              </a:rPr>
              <a:t>من هو الملك حسين بن طلال </a:t>
            </a:r>
            <a:endParaRPr lang="en-US" sz="3200" b="1" dirty="0">
              <a:cs typeface="+mn-cs"/>
            </a:endParaRPr>
          </a:p>
        </p:txBody>
      </p:sp>
      <p:sp>
        <p:nvSpPr>
          <p:cNvPr id="3" name="Content Placeholder 2">
            <a:extLst>
              <a:ext uri="{FF2B5EF4-FFF2-40B4-BE49-F238E27FC236}">
                <a16:creationId xmlns:a16="http://schemas.microsoft.com/office/drawing/2014/main" id="{3DA11A45-A02A-6CDA-BC3D-83027216880E}"/>
              </a:ext>
            </a:extLst>
          </p:cNvPr>
          <p:cNvSpPr>
            <a:spLocks noGrp="1"/>
          </p:cNvSpPr>
          <p:nvPr>
            <p:ph idx="1"/>
          </p:nvPr>
        </p:nvSpPr>
        <p:spPr/>
        <p:txBody>
          <a:bodyPr anchor="ctr">
            <a:normAutofit/>
          </a:bodyPr>
          <a:lstStyle/>
          <a:p>
            <a:pPr marL="0" indent="0" algn="r" rtl="1">
              <a:lnSpc>
                <a:spcPct val="100000"/>
              </a:lnSpc>
              <a:buNone/>
            </a:pPr>
            <a:r>
              <a:rPr lang="ar-JO" dirty="0"/>
              <a:t> هو ثالث ملوك المملكة الأردنية الهاشمية وولد الملك الحسين في العاصمة الأردنية عمان في 14 تشرين الثاني</a:t>
            </a:r>
            <a:r>
              <a:rPr lang="en-US" dirty="0"/>
              <a:t> 1935 </a:t>
            </a:r>
            <a:r>
              <a:rPr lang="ar-JO" dirty="0"/>
              <a:t>ميلاديه وتوفي في 7 فبراير 1999 ميلاديه . </a:t>
            </a:r>
          </a:p>
          <a:p>
            <a:pPr marL="0" indent="0" algn="r" rtl="1">
              <a:lnSpc>
                <a:spcPct val="100000"/>
              </a:lnSpc>
              <a:buNone/>
            </a:pPr>
            <a:r>
              <a:rPr lang="ar-JO" dirty="0"/>
              <a:t>هو الابن البكر للأمير طلال بن عبد الله والأميرة زين الشرف. وبعد أن أكمل دراسته الابتدائية في عمان انتظم جلالته في كلية فكتوريا في مصر، ومن بعدها في مدرسة هارو في انجلترا. وتلقى جلالته بعدها تعليمه العسكري في أكاديمية ساندهيرست الملكية للعلوم العسكرية في انجلترا.</a:t>
            </a:r>
          </a:p>
        </p:txBody>
      </p:sp>
    </p:spTree>
    <p:extLst>
      <p:ext uri="{BB962C8B-B14F-4D97-AF65-F5344CB8AC3E}">
        <p14:creationId xmlns:p14="http://schemas.microsoft.com/office/powerpoint/2010/main" val="1543963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DB940-8B80-AE3E-BEC6-14756CD4A776}"/>
              </a:ext>
            </a:extLst>
          </p:cNvPr>
          <p:cNvSpPr>
            <a:spLocks noGrp="1"/>
          </p:cNvSpPr>
          <p:nvPr>
            <p:ph type="ctrTitle"/>
          </p:nvPr>
        </p:nvSpPr>
        <p:spPr>
          <a:xfrm>
            <a:off x="1524000" y="154746"/>
            <a:ext cx="9144000" cy="844060"/>
          </a:xfrm>
        </p:spPr>
        <p:txBody>
          <a:bodyPr>
            <a:normAutofit/>
          </a:bodyPr>
          <a:lstStyle/>
          <a:p>
            <a:pPr algn="r" rtl="1"/>
            <a:r>
              <a:rPr lang="ar-JO" sz="3200" b="1" dirty="0">
                <a:cs typeface="+mn-cs"/>
              </a:rPr>
              <a:t>انجازات الملك حسين بن طلال </a:t>
            </a:r>
            <a:endParaRPr lang="en-US" sz="3200" b="1" dirty="0">
              <a:cs typeface="+mn-cs"/>
            </a:endParaRPr>
          </a:p>
        </p:txBody>
      </p:sp>
      <p:sp>
        <p:nvSpPr>
          <p:cNvPr id="3" name="Subtitle 2">
            <a:extLst>
              <a:ext uri="{FF2B5EF4-FFF2-40B4-BE49-F238E27FC236}">
                <a16:creationId xmlns:a16="http://schemas.microsoft.com/office/drawing/2014/main" id="{1D06B199-4039-5228-0715-FCBCC0AC408B}"/>
              </a:ext>
            </a:extLst>
          </p:cNvPr>
          <p:cNvSpPr>
            <a:spLocks noGrp="1"/>
          </p:cNvSpPr>
          <p:nvPr>
            <p:ph type="subTitle" idx="1"/>
          </p:nvPr>
        </p:nvSpPr>
        <p:spPr>
          <a:xfrm>
            <a:off x="1524000" y="1167618"/>
            <a:ext cx="9144000" cy="4090182"/>
          </a:xfrm>
        </p:spPr>
        <p:txBody>
          <a:bodyPr>
            <a:normAutofit/>
          </a:bodyPr>
          <a:lstStyle/>
          <a:p>
            <a:pPr algn="r"/>
            <a:r>
              <a:rPr lang="ar-JO" sz="2800" dirty="0"/>
              <a:t>من اهم انجازات الملك الحسين خلال فتره حكمه على ما يلي :</a:t>
            </a:r>
          </a:p>
          <a:p>
            <a:pPr marL="342900" indent="-342900" algn="r" rtl="1">
              <a:buFont typeface="Arial" panose="020B0604020202020204" pitchFamily="34" charset="0"/>
              <a:buChar char="•"/>
            </a:pPr>
            <a:r>
              <a:rPr lang="ar-JO" sz="2800" dirty="0"/>
              <a:t>البنية التحتية والصناعات لتكمل التقدم الذي أراد أن يحققه لشعبه. وخلال ذلك الوقت تطورت صناعات الأردن الرئيسية، بما في ذلك الفوسفات والبوتاس والإسمنت. </a:t>
            </a:r>
          </a:p>
          <a:p>
            <a:pPr marL="342900" indent="-342900" algn="r" rtl="1">
              <a:buFont typeface="Arial" panose="020B0604020202020204" pitchFamily="34" charset="0"/>
              <a:buChar char="•"/>
            </a:pPr>
            <a:r>
              <a:rPr lang="ar-JO" sz="2800" dirty="0"/>
              <a:t>تم إنشاء شبكة من الطرق تغطي أنحاء المملكة كافة. </a:t>
            </a:r>
          </a:p>
          <a:p>
            <a:pPr marL="342900" indent="-342900" algn="r" rtl="1">
              <a:buFont typeface="Arial" panose="020B0604020202020204" pitchFamily="34" charset="0"/>
              <a:buChar char="•"/>
            </a:pPr>
            <a:r>
              <a:rPr lang="ar-JO" sz="2800" dirty="0"/>
              <a:t>أيضا إرساء السلام في الشرق الأوسط.</a:t>
            </a:r>
          </a:p>
          <a:p>
            <a:pPr marL="342900" indent="-342900" algn="r" rtl="1">
              <a:buFont typeface="Arial" panose="020B0604020202020204" pitchFamily="34" charset="0"/>
              <a:buChar char="•"/>
            </a:pPr>
            <a:r>
              <a:rPr lang="ar-JO" sz="2800" dirty="0"/>
              <a:t>معاهدة السلام الموقعة بين الأردن وإسرائيل عام 1993.</a:t>
            </a:r>
          </a:p>
          <a:p>
            <a:pPr algn="r" rtl="1"/>
            <a:endParaRPr lang="en-US" sz="2800" dirty="0"/>
          </a:p>
        </p:txBody>
      </p:sp>
    </p:spTree>
    <p:extLst>
      <p:ext uri="{BB962C8B-B14F-4D97-AF65-F5344CB8AC3E}">
        <p14:creationId xmlns:p14="http://schemas.microsoft.com/office/powerpoint/2010/main" val="3914342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TotalTime>
  <Words>165</Words>
  <Application>Microsoft Office PowerPoint</Application>
  <PresentationFormat>Widescreen</PresentationFormat>
  <Paragraphs>11</Paragraphs>
  <Slides>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vt:i4>
      </vt:variant>
    </vt:vector>
  </HeadingPairs>
  <TitlesOfParts>
    <vt:vector size="7" baseType="lpstr">
      <vt:lpstr>Arial</vt:lpstr>
      <vt:lpstr>Calibri</vt:lpstr>
      <vt:lpstr>Calibri Light</vt:lpstr>
      <vt:lpstr>Office Theme</vt:lpstr>
      <vt:lpstr>الملك حسين بن طلال </vt:lpstr>
      <vt:lpstr>من هو الملك حسين بن طلال </vt:lpstr>
      <vt:lpstr>انجازات الملك حسين بن طلال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الملك حسين بن طلال </dc:title>
  <dc:creator>Munzer</dc:creator>
  <cp:lastModifiedBy>Munzer</cp:lastModifiedBy>
  <cp:revision>1</cp:revision>
  <dcterms:created xsi:type="dcterms:W3CDTF">2022-12-03T15:18:39Z</dcterms:created>
  <dcterms:modified xsi:type="dcterms:W3CDTF">2022-12-03T15:44:05Z</dcterms:modified>
</cp:coreProperties>
</file>