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57" r:id="rId4"/>
    <p:sldId id="261" r:id="rId5"/>
    <p:sldId id="258" r:id="rId6"/>
    <p:sldId id="265" r:id="rId7"/>
    <p:sldId id="259" r:id="rId8"/>
    <p:sldId id="262" r:id="rId9"/>
    <p:sldId id="263" r:id="rId10"/>
    <p:sldId id="26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FFD3701-4AA9-4280-9A1B-3B925B4F9B74}">
          <p14:sldIdLst>
            <p14:sldId id="256"/>
            <p14:sldId id="264"/>
            <p14:sldId id="257"/>
            <p14:sldId id="261"/>
            <p14:sldId id="258"/>
            <p14:sldId id="265"/>
            <p14:sldId id="259"/>
            <p14:sldId id="262"/>
            <p14:sldId id="263"/>
            <p14:sldId id="26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ma alrahib" userId="6b4b1f22ca53ae12" providerId="LiveId" clId="{6BF5157B-07E1-4F28-B518-08457143642D}"/>
    <pc:docChg chg="undo custSel addSld delSld modSld modSection">
      <pc:chgData name="lama alrahib" userId="6b4b1f22ca53ae12" providerId="LiveId" clId="{6BF5157B-07E1-4F28-B518-08457143642D}" dt="2022-12-03T15:12:23.843" v="1522" actId="1037"/>
      <pc:docMkLst>
        <pc:docMk/>
      </pc:docMkLst>
      <pc:sldChg chg="addSp delSp modSp mod modTransition">
        <pc:chgData name="lama alrahib" userId="6b4b1f22ca53ae12" providerId="LiveId" clId="{6BF5157B-07E1-4F28-B518-08457143642D}" dt="2022-12-03T14:56:23.045" v="1385" actId="20577"/>
        <pc:sldMkLst>
          <pc:docMk/>
          <pc:sldMk cId="1452479752" sldId="256"/>
        </pc:sldMkLst>
        <pc:spChg chg="add del mod">
          <ac:chgData name="lama alrahib" userId="6b4b1f22ca53ae12" providerId="LiveId" clId="{6BF5157B-07E1-4F28-B518-08457143642D}" dt="2022-12-03T14:56:23.045" v="1385" actId="20577"/>
          <ac:spMkLst>
            <pc:docMk/>
            <pc:sldMk cId="1452479752" sldId="256"/>
            <ac:spMk id="2" creationId="{9AB06453-5D0F-4B50-1B12-AE8B2AF006BF}"/>
          </ac:spMkLst>
        </pc:spChg>
        <pc:spChg chg="mod">
          <ac:chgData name="lama alrahib" userId="6b4b1f22ca53ae12" providerId="LiveId" clId="{6BF5157B-07E1-4F28-B518-08457143642D}" dt="2022-12-01T18:37:58.094" v="1244" actId="27636"/>
          <ac:spMkLst>
            <pc:docMk/>
            <pc:sldMk cId="1452479752" sldId="256"/>
            <ac:spMk id="3" creationId="{3BEC6100-58C9-000F-96D9-BCB56E3B31B9}"/>
          </ac:spMkLst>
        </pc:spChg>
        <pc:spChg chg="add del mod">
          <ac:chgData name="lama alrahib" userId="6b4b1f22ca53ae12" providerId="LiveId" clId="{6BF5157B-07E1-4F28-B518-08457143642D}" dt="2022-12-01T18:38:32.928" v="1265" actId="478"/>
          <ac:spMkLst>
            <pc:docMk/>
            <pc:sldMk cId="1452479752" sldId="256"/>
            <ac:spMk id="5" creationId="{973463FC-661E-F994-8A2C-C855AA740F5D}"/>
          </ac:spMkLst>
        </pc:spChg>
        <pc:picChg chg="add mod">
          <ac:chgData name="lama alrahib" userId="6b4b1f22ca53ae12" providerId="LiveId" clId="{6BF5157B-07E1-4F28-B518-08457143642D}" dt="2022-12-01T18:43:21.209" v="1332" actId="1076"/>
          <ac:picMkLst>
            <pc:docMk/>
            <pc:sldMk cId="1452479752" sldId="256"/>
            <ac:picMk id="5122" creationId="{96B1A414-5F9D-C025-DCFD-08885AD97333}"/>
          </ac:picMkLst>
        </pc:picChg>
      </pc:sldChg>
      <pc:sldChg chg="modSp mod modTransition">
        <pc:chgData name="lama alrahib" userId="6b4b1f22ca53ae12" providerId="LiveId" clId="{6BF5157B-07E1-4F28-B518-08457143642D}" dt="2022-12-01T18:39:57.394" v="1280" actId="20577"/>
        <pc:sldMkLst>
          <pc:docMk/>
          <pc:sldMk cId="2415848488" sldId="257"/>
        </pc:sldMkLst>
        <pc:spChg chg="mod">
          <ac:chgData name="lama alrahib" userId="6b4b1f22ca53ae12" providerId="LiveId" clId="{6BF5157B-07E1-4F28-B518-08457143642D}" dt="2022-12-01T18:37:57.943" v="1243"/>
          <ac:spMkLst>
            <pc:docMk/>
            <pc:sldMk cId="2415848488" sldId="257"/>
            <ac:spMk id="2" creationId="{1696C127-7F68-5834-49DF-5BCD56AD57A5}"/>
          </ac:spMkLst>
        </pc:spChg>
        <pc:spChg chg="mod">
          <ac:chgData name="lama alrahib" userId="6b4b1f22ca53ae12" providerId="LiveId" clId="{6BF5157B-07E1-4F28-B518-08457143642D}" dt="2022-12-01T18:39:57.394" v="1280" actId="20577"/>
          <ac:spMkLst>
            <pc:docMk/>
            <pc:sldMk cId="2415848488" sldId="257"/>
            <ac:spMk id="3" creationId="{A68EBA86-1A4C-2798-E7C5-8366B6483C7E}"/>
          </ac:spMkLst>
        </pc:spChg>
        <pc:picChg chg="mod">
          <ac:chgData name="lama alrahib" userId="6b4b1f22ca53ae12" providerId="LiveId" clId="{6BF5157B-07E1-4F28-B518-08457143642D}" dt="2022-12-01T18:39:50.432" v="1278" actId="1076"/>
          <ac:picMkLst>
            <pc:docMk/>
            <pc:sldMk cId="2415848488" sldId="257"/>
            <ac:picMk id="2050" creationId="{C44D0634-EC21-ED4A-B7B7-952C38277C33}"/>
          </ac:picMkLst>
        </pc:picChg>
        <pc:picChg chg="mod">
          <ac:chgData name="lama alrahib" userId="6b4b1f22ca53ae12" providerId="LiveId" clId="{6BF5157B-07E1-4F28-B518-08457143642D}" dt="2022-12-01T18:39:43.456" v="1275" actId="1076"/>
          <ac:picMkLst>
            <pc:docMk/>
            <pc:sldMk cId="2415848488" sldId="257"/>
            <ac:picMk id="2052" creationId="{8D06850A-6082-90BC-5F4F-A83C37781CE3}"/>
          </ac:picMkLst>
        </pc:picChg>
      </pc:sldChg>
      <pc:sldChg chg="addSp delSp modSp mod modTransition">
        <pc:chgData name="lama alrahib" userId="6b4b1f22ca53ae12" providerId="LiveId" clId="{6BF5157B-07E1-4F28-B518-08457143642D}" dt="2022-12-03T15:02:22.530" v="1464" actId="21"/>
        <pc:sldMkLst>
          <pc:docMk/>
          <pc:sldMk cId="1003792387" sldId="258"/>
        </pc:sldMkLst>
        <pc:spChg chg="mod">
          <ac:chgData name="lama alrahib" userId="6b4b1f22ca53ae12" providerId="LiveId" clId="{6BF5157B-07E1-4F28-B518-08457143642D}" dt="2022-12-03T15:01:42.373" v="1458" actId="14100"/>
          <ac:spMkLst>
            <pc:docMk/>
            <pc:sldMk cId="1003792387" sldId="258"/>
            <ac:spMk id="2" creationId="{5F68BF77-2B9B-BCB0-7817-2D0B2DA38AB7}"/>
          </ac:spMkLst>
        </pc:spChg>
        <pc:spChg chg="del mod">
          <ac:chgData name="lama alrahib" userId="6b4b1f22ca53ae12" providerId="LiveId" clId="{6BF5157B-07E1-4F28-B518-08457143642D}" dt="2022-11-30T17:37:21.407" v="110"/>
          <ac:spMkLst>
            <pc:docMk/>
            <pc:sldMk cId="1003792387" sldId="258"/>
            <ac:spMk id="3" creationId="{85F34C92-3F72-1E8C-FB06-D427216ACFD5}"/>
          </ac:spMkLst>
        </pc:spChg>
        <pc:spChg chg="add mod">
          <ac:chgData name="lama alrahib" userId="6b4b1f22ca53ae12" providerId="LiveId" clId="{6BF5157B-07E1-4F28-B518-08457143642D}" dt="2022-12-03T15:02:11.592" v="1463" actId="113"/>
          <ac:spMkLst>
            <pc:docMk/>
            <pc:sldMk cId="1003792387" sldId="258"/>
            <ac:spMk id="4" creationId="{02DA923F-92CF-56E1-A736-7FD217664BB1}"/>
          </ac:spMkLst>
        </pc:spChg>
        <pc:picChg chg="add del mod">
          <ac:chgData name="lama alrahib" userId="6b4b1f22ca53ae12" providerId="LiveId" clId="{6BF5157B-07E1-4F28-B518-08457143642D}" dt="2022-12-03T15:02:22.530" v="1464" actId="21"/>
          <ac:picMkLst>
            <pc:docMk/>
            <pc:sldMk cId="1003792387" sldId="258"/>
            <ac:picMk id="1026" creationId="{20121601-2682-1C33-F02A-2ADBAEC129E3}"/>
          </ac:picMkLst>
        </pc:picChg>
        <pc:picChg chg="add del mod">
          <ac:chgData name="lama alrahib" userId="6b4b1f22ca53ae12" providerId="LiveId" clId="{6BF5157B-07E1-4F28-B518-08457143642D}" dt="2022-11-30T17:37:23.707" v="111" actId="478"/>
          <ac:picMkLst>
            <pc:docMk/>
            <pc:sldMk cId="1003792387" sldId="258"/>
            <ac:picMk id="4098" creationId="{030B7F5A-B018-1E67-34CD-DA5CB89797B9}"/>
          </ac:picMkLst>
        </pc:picChg>
      </pc:sldChg>
      <pc:sldChg chg="delSp modSp mod modTransition">
        <pc:chgData name="lama alrahib" userId="6b4b1f22ca53ae12" providerId="LiveId" clId="{6BF5157B-07E1-4F28-B518-08457143642D}" dt="2022-12-01T18:45:55.403" v="1361" actId="1035"/>
        <pc:sldMkLst>
          <pc:docMk/>
          <pc:sldMk cId="3435709818" sldId="259"/>
        </pc:sldMkLst>
        <pc:spChg chg="mod">
          <ac:chgData name="lama alrahib" userId="6b4b1f22ca53ae12" providerId="LiveId" clId="{6BF5157B-07E1-4F28-B518-08457143642D}" dt="2022-12-01T18:37:57.943" v="1243"/>
          <ac:spMkLst>
            <pc:docMk/>
            <pc:sldMk cId="3435709818" sldId="259"/>
            <ac:spMk id="2" creationId="{B60A50CE-9C88-FAAA-86D4-7DAF16FFF7DF}"/>
          </ac:spMkLst>
        </pc:spChg>
        <pc:spChg chg="mod">
          <ac:chgData name="lama alrahib" userId="6b4b1f22ca53ae12" providerId="LiveId" clId="{6BF5157B-07E1-4F28-B518-08457143642D}" dt="2022-12-01T18:41:48.073" v="1296" actId="5793"/>
          <ac:spMkLst>
            <pc:docMk/>
            <pc:sldMk cId="3435709818" sldId="259"/>
            <ac:spMk id="6" creationId="{0F86FB1F-6AFA-8905-D113-B09240414E89}"/>
          </ac:spMkLst>
        </pc:spChg>
        <pc:picChg chg="mod">
          <ac:chgData name="lama alrahib" userId="6b4b1f22ca53ae12" providerId="LiveId" clId="{6BF5157B-07E1-4F28-B518-08457143642D}" dt="2022-12-01T18:45:51.516" v="1353" actId="1036"/>
          <ac:picMkLst>
            <pc:docMk/>
            <pc:sldMk cId="3435709818" sldId="259"/>
            <ac:picMk id="1026" creationId="{5C180D06-76CD-0AF6-9DF2-B422B56C9F5F}"/>
          </ac:picMkLst>
        </pc:picChg>
        <pc:picChg chg="mod">
          <ac:chgData name="lama alrahib" userId="6b4b1f22ca53ae12" providerId="LiveId" clId="{6BF5157B-07E1-4F28-B518-08457143642D}" dt="2022-11-30T15:11:03.407" v="63" actId="1076"/>
          <ac:picMkLst>
            <pc:docMk/>
            <pc:sldMk cId="3435709818" sldId="259"/>
            <ac:picMk id="1028" creationId="{5C7CA306-EFA0-5155-DE62-59DB9D6344CD}"/>
          </ac:picMkLst>
        </pc:picChg>
        <pc:picChg chg="mod">
          <ac:chgData name="lama alrahib" userId="6b4b1f22ca53ae12" providerId="LiveId" clId="{6BF5157B-07E1-4F28-B518-08457143642D}" dt="2022-12-01T18:45:54.710" v="1359" actId="1035"/>
          <ac:picMkLst>
            <pc:docMk/>
            <pc:sldMk cId="3435709818" sldId="259"/>
            <ac:picMk id="1030" creationId="{46449754-8F42-74BA-8D50-6775F06D6ABA}"/>
          </ac:picMkLst>
        </pc:picChg>
        <pc:picChg chg="mod">
          <ac:chgData name="lama alrahib" userId="6b4b1f22ca53ae12" providerId="LiveId" clId="{6BF5157B-07E1-4F28-B518-08457143642D}" dt="2022-12-01T18:45:55.403" v="1361" actId="1035"/>
          <ac:picMkLst>
            <pc:docMk/>
            <pc:sldMk cId="3435709818" sldId="259"/>
            <ac:picMk id="1032" creationId="{A6EA8B97-1087-4FAB-14DF-4C581270D751}"/>
          </ac:picMkLst>
        </pc:picChg>
        <pc:picChg chg="del mod">
          <ac:chgData name="lama alrahib" userId="6b4b1f22ca53ae12" providerId="LiveId" clId="{6BF5157B-07E1-4F28-B518-08457143642D}" dt="2022-12-01T18:41:42.392" v="1294" actId="478"/>
          <ac:picMkLst>
            <pc:docMk/>
            <pc:sldMk cId="3435709818" sldId="259"/>
            <ac:picMk id="1034" creationId="{5C24007F-B2CE-351E-A326-1C193184FBF4}"/>
          </ac:picMkLst>
        </pc:picChg>
      </pc:sldChg>
      <pc:sldChg chg="addSp delSp modSp mod modTransition modAnim">
        <pc:chgData name="lama alrahib" userId="6b4b1f22ca53ae12" providerId="LiveId" clId="{6BF5157B-07E1-4F28-B518-08457143642D}" dt="2022-12-03T14:59:36.313" v="1454" actId="1038"/>
        <pc:sldMkLst>
          <pc:docMk/>
          <pc:sldMk cId="3951892788" sldId="260"/>
        </pc:sldMkLst>
        <pc:spChg chg="mod">
          <ac:chgData name="lama alrahib" userId="6b4b1f22ca53ae12" providerId="LiveId" clId="{6BF5157B-07E1-4F28-B518-08457143642D}" dt="2022-12-01T18:16:18.644" v="671" actId="14100"/>
          <ac:spMkLst>
            <pc:docMk/>
            <pc:sldMk cId="3951892788" sldId="260"/>
            <ac:spMk id="2" creationId="{D4218D30-FFF4-7260-64D9-1CF792DCE9BC}"/>
          </ac:spMkLst>
        </pc:spChg>
        <pc:spChg chg="add mod">
          <ac:chgData name="lama alrahib" userId="6b4b1f22ca53ae12" providerId="LiveId" clId="{6BF5157B-07E1-4F28-B518-08457143642D}" dt="2022-12-03T14:58:51.191" v="1409" actId="14100"/>
          <ac:spMkLst>
            <pc:docMk/>
            <pc:sldMk cId="3951892788" sldId="260"/>
            <ac:spMk id="3" creationId="{7E0EB2AB-22F5-6C93-3A4F-0EAABD1FB51B}"/>
          </ac:spMkLst>
        </pc:spChg>
        <pc:spChg chg="del mod">
          <ac:chgData name="lama alrahib" userId="6b4b1f22ca53ae12" providerId="LiveId" clId="{6BF5157B-07E1-4F28-B518-08457143642D}" dt="2022-12-01T18:16:11.344" v="669" actId="478"/>
          <ac:spMkLst>
            <pc:docMk/>
            <pc:sldMk cId="3951892788" sldId="260"/>
            <ac:spMk id="3" creationId="{E56BBF28-E69C-6594-54F3-F4E38BB37F0A}"/>
          </ac:spMkLst>
        </pc:spChg>
        <pc:spChg chg="add mod">
          <ac:chgData name="lama alrahib" userId="6b4b1f22ca53ae12" providerId="LiveId" clId="{6BF5157B-07E1-4F28-B518-08457143642D}" dt="2022-12-03T14:59:36.313" v="1454" actId="1038"/>
          <ac:spMkLst>
            <pc:docMk/>
            <pc:sldMk cId="3951892788" sldId="260"/>
            <ac:spMk id="4" creationId="{0A2DC654-FEBA-A8C5-8D21-FFFC68A95A8B}"/>
          </ac:spMkLst>
        </pc:spChg>
        <pc:spChg chg="add mod">
          <ac:chgData name="lama alrahib" userId="6b4b1f22ca53ae12" providerId="LiveId" clId="{6BF5157B-07E1-4F28-B518-08457143642D}" dt="2022-12-03T14:59:02.477" v="1419" actId="1038"/>
          <ac:spMkLst>
            <pc:docMk/>
            <pc:sldMk cId="3951892788" sldId="260"/>
            <ac:spMk id="5" creationId="{BCDB90E3-90A3-A3EF-01AC-EA49825B359C}"/>
          </ac:spMkLst>
        </pc:spChg>
      </pc:sldChg>
      <pc:sldChg chg="addSp delSp modSp mod modTransition">
        <pc:chgData name="lama alrahib" userId="6b4b1f22ca53ae12" providerId="LiveId" clId="{6BF5157B-07E1-4F28-B518-08457143642D}" dt="2022-12-01T18:45:43.797" v="1340" actId="14100"/>
        <pc:sldMkLst>
          <pc:docMk/>
          <pc:sldMk cId="2743737040" sldId="261"/>
        </pc:sldMkLst>
        <pc:spChg chg="mod">
          <ac:chgData name="lama alrahib" userId="6b4b1f22ca53ae12" providerId="LiveId" clId="{6BF5157B-07E1-4F28-B518-08457143642D}" dt="2022-12-01T18:40:17.240" v="1283" actId="27636"/>
          <ac:spMkLst>
            <pc:docMk/>
            <pc:sldMk cId="2743737040" sldId="261"/>
            <ac:spMk id="2" creationId="{F1D21243-09C1-6D17-5DB3-3B92D2FE0EF0}"/>
          </ac:spMkLst>
        </pc:spChg>
        <pc:spChg chg="mod">
          <ac:chgData name="lama alrahib" userId="6b4b1f22ca53ae12" providerId="LiveId" clId="{6BF5157B-07E1-4F28-B518-08457143642D}" dt="2022-12-01T18:40:25.334" v="1285" actId="14100"/>
          <ac:spMkLst>
            <pc:docMk/>
            <pc:sldMk cId="2743737040" sldId="261"/>
            <ac:spMk id="3" creationId="{97D395DE-91F5-801B-66B2-47D6C373FCEF}"/>
          </ac:spMkLst>
        </pc:spChg>
        <pc:picChg chg="add mod">
          <ac:chgData name="lama alrahib" userId="6b4b1f22ca53ae12" providerId="LiveId" clId="{6BF5157B-07E1-4F28-B518-08457143642D}" dt="2022-12-01T18:19:25.565" v="682" actId="1076"/>
          <ac:picMkLst>
            <pc:docMk/>
            <pc:sldMk cId="2743737040" sldId="261"/>
            <ac:picMk id="6146" creationId="{8D57814F-E66B-A87D-5EE5-36253AEC4939}"/>
          </ac:picMkLst>
        </pc:picChg>
        <pc:picChg chg="add del mod">
          <ac:chgData name="lama alrahib" userId="6b4b1f22ca53ae12" providerId="LiveId" clId="{6BF5157B-07E1-4F28-B518-08457143642D}" dt="2022-12-01T18:20:27.119" v="688" actId="478"/>
          <ac:picMkLst>
            <pc:docMk/>
            <pc:sldMk cId="2743737040" sldId="261"/>
            <ac:picMk id="6148" creationId="{953DE73F-8ADB-7EAB-2D5C-9587B028AB32}"/>
          </ac:picMkLst>
        </pc:picChg>
        <pc:picChg chg="add mod">
          <ac:chgData name="lama alrahib" userId="6b4b1f22ca53ae12" providerId="LiveId" clId="{6BF5157B-07E1-4F28-B518-08457143642D}" dt="2022-12-01T18:20:20.299" v="687" actId="14100"/>
          <ac:picMkLst>
            <pc:docMk/>
            <pc:sldMk cId="2743737040" sldId="261"/>
            <ac:picMk id="6150" creationId="{FE404A54-36BA-451A-C6A0-A8A8AB534EA8}"/>
          </ac:picMkLst>
        </pc:picChg>
        <pc:picChg chg="add mod">
          <ac:chgData name="lama alrahib" userId="6b4b1f22ca53ae12" providerId="LiveId" clId="{6BF5157B-07E1-4F28-B518-08457143642D}" dt="2022-12-01T18:45:43.797" v="1340" actId="14100"/>
          <ac:picMkLst>
            <pc:docMk/>
            <pc:sldMk cId="2743737040" sldId="261"/>
            <ac:picMk id="6152" creationId="{47B61F3F-8FCE-66AB-795C-60B074584463}"/>
          </ac:picMkLst>
        </pc:picChg>
      </pc:sldChg>
      <pc:sldChg chg="modSp mod modTransition">
        <pc:chgData name="lama alrahib" userId="6b4b1f22ca53ae12" providerId="LiveId" clId="{6BF5157B-07E1-4F28-B518-08457143642D}" dt="2022-12-03T14:57:46.755" v="1401" actId="20577"/>
        <pc:sldMkLst>
          <pc:docMk/>
          <pc:sldMk cId="4020836363" sldId="262"/>
        </pc:sldMkLst>
        <pc:spChg chg="mod">
          <ac:chgData name="lama alrahib" userId="6b4b1f22ca53ae12" providerId="LiveId" clId="{6BF5157B-07E1-4F28-B518-08457143642D}" dt="2022-12-03T14:57:46.755" v="1401" actId="20577"/>
          <ac:spMkLst>
            <pc:docMk/>
            <pc:sldMk cId="4020836363" sldId="262"/>
            <ac:spMk id="2" creationId="{0E5CC973-3636-724F-ADEC-B4E717A191F1}"/>
          </ac:spMkLst>
        </pc:spChg>
        <pc:spChg chg="mod">
          <ac:chgData name="lama alrahib" userId="6b4b1f22ca53ae12" providerId="LiveId" clId="{6BF5157B-07E1-4F28-B518-08457143642D}" dt="2022-12-01T18:37:57.943" v="1243"/>
          <ac:spMkLst>
            <pc:docMk/>
            <pc:sldMk cId="4020836363" sldId="262"/>
            <ac:spMk id="3" creationId="{3740A08D-0297-D5C9-D4C6-2C23ED8DDA00}"/>
          </ac:spMkLst>
        </pc:spChg>
      </pc:sldChg>
      <pc:sldChg chg="addSp delSp modSp mod modTransition">
        <pc:chgData name="lama alrahib" userId="6b4b1f22ca53ae12" providerId="LiveId" clId="{6BF5157B-07E1-4F28-B518-08457143642D}" dt="2022-12-03T15:12:23.843" v="1522" actId="1037"/>
        <pc:sldMkLst>
          <pc:docMk/>
          <pc:sldMk cId="113947611" sldId="263"/>
        </pc:sldMkLst>
        <pc:spChg chg="mod">
          <ac:chgData name="lama alrahib" userId="6b4b1f22ca53ae12" providerId="LiveId" clId="{6BF5157B-07E1-4F28-B518-08457143642D}" dt="2022-12-01T18:37:57.943" v="1243"/>
          <ac:spMkLst>
            <pc:docMk/>
            <pc:sldMk cId="113947611" sldId="263"/>
            <ac:spMk id="2" creationId="{71BD07F8-2896-4857-46CF-CECFE5452E4B}"/>
          </ac:spMkLst>
        </pc:spChg>
        <pc:spChg chg="mod">
          <ac:chgData name="lama alrahib" userId="6b4b1f22ca53ae12" providerId="LiveId" clId="{6BF5157B-07E1-4F28-B518-08457143642D}" dt="2022-12-01T18:44:17.098" v="1339" actId="20577"/>
          <ac:spMkLst>
            <pc:docMk/>
            <pc:sldMk cId="113947611" sldId="263"/>
            <ac:spMk id="3" creationId="{3C149C14-9285-6E46-5BD3-58BC3692E33C}"/>
          </ac:spMkLst>
        </pc:spChg>
        <pc:picChg chg="add del mod">
          <ac:chgData name="lama alrahib" userId="6b4b1f22ca53ae12" providerId="LiveId" clId="{6BF5157B-07E1-4F28-B518-08457143642D}" dt="2022-12-03T15:11:42.955" v="1502" actId="478"/>
          <ac:picMkLst>
            <pc:docMk/>
            <pc:sldMk cId="113947611" sldId="263"/>
            <ac:picMk id="3074" creationId="{0E737083-2C88-DA8F-1B81-D644A772D464}"/>
          </ac:picMkLst>
        </pc:picChg>
        <pc:picChg chg="add mod">
          <ac:chgData name="lama alrahib" userId="6b4b1f22ca53ae12" providerId="LiveId" clId="{6BF5157B-07E1-4F28-B518-08457143642D}" dt="2022-12-03T15:12:23.843" v="1522" actId="1037"/>
          <ac:picMkLst>
            <pc:docMk/>
            <pc:sldMk cId="113947611" sldId="263"/>
            <ac:picMk id="3076" creationId="{0FFF6417-0FB6-EE39-5519-872F83C03E2B}"/>
          </ac:picMkLst>
        </pc:picChg>
        <pc:picChg chg="add del mod">
          <ac:chgData name="lama alrahib" userId="6b4b1f22ca53ae12" providerId="LiveId" clId="{6BF5157B-07E1-4F28-B518-08457143642D}" dt="2022-12-03T15:11:48.602" v="1506" actId="478"/>
          <ac:picMkLst>
            <pc:docMk/>
            <pc:sldMk cId="113947611" sldId="263"/>
            <ac:picMk id="3078" creationId="{488227CB-F269-7AD0-282A-5588324DA3A3}"/>
          </ac:picMkLst>
        </pc:picChg>
        <pc:picChg chg="add del mod">
          <ac:chgData name="lama alrahib" userId="6b4b1f22ca53ae12" providerId="LiveId" clId="{6BF5157B-07E1-4F28-B518-08457143642D}" dt="2022-12-03T15:11:48.602" v="1506" actId="478"/>
          <ac:picMkLst>
            <pc:docMk/>
            <pc:sldMk cId="113947611" sldId="263"/>
            <ac:picMk id="3080" creationId="{DF0BDB81-F544-3A96-F9FA-1A0A4EDF1FB9}"/>
          </ac:picMkLst>
        </pc:picChg>
        <pc:picChg chg="add mod">
          <ac:chgData name="lama alrahib" userId="6b4b1f22ca53ae12" providerId="LiveId" clId="{6BF5157B-07E1-4F28-B518-08457143642D}" dt="2022-12-03T15:12:20.211" v="1521" actId="1037"/>
          <ac:picMkLst>
            <pc:docMk/>
            <pc:sldMk cId="113947611" sldId="263"/>
            <ac:picMk id="3082" creationId="{44CF0ABC-192C-C908-770E-ACC947BCE151}"/>
          </ac:picMkLst>
        </pc:picChg>
      </pc:sldChg>
      <pc:sldChg chg="addSp modSp mod modTransition">
        <pc:chgData name="lama alrahib" userId="6b4b1f22ca53ae12" providerId="LiveId" clId="{6BF5157B-07E1-4F28-B518-08457143642D}" dt="2022-12-03T15:08:31.572" v="1495" actId="14100"/>
        <pc:sldMkLst>
          <pc:docMk/>
          <pc:sldMk cId="1309040296" sldId="264"/>
        </pc:sldMkLst>
        <pc:spChg chg="mod">
          <ac:chgData name="lama alrahib" userId="6b4b1f22ca53ae12" providerId="LiveId" clId="{6BF5157B-07E1-4F28-B518-08457143642D}" dt="2022-12-01T18:37:57.943" v="1243"/>
          <ac:spMkLst>
            <pc:docMk/>
            <pc:sldMk cId="1309040296" sldId="264"/>
            <ac:spMk id="2" creationId="{D969ABEE-7671-DBD7-079B-F483974E8340}"/>
          </ac:spMkLst>
        </pc:spChg>
        <pc:spChg chg="mod">
          <ac:chgData name="lama alrahib" userId="6b4b1f22ca53ae12" providerId="LiveId" clId="{6BF5157B-07E1-4F28-B518-08457143642D}" dt="2022-12-03T15:06:48.311" v="1485" actId="1076"/>
          <ac:spMkLst>
            <pc:docMk/>
            <pc:sldMk cId="1309040296" sldId="264"/>
            <ac:spMk id="3" creationId="{9584D855-57C5-558D-D086-27962ACC32AA}"/>
          </ac:spMkLst>
        </pc:spChg>
        <pc:picChg chg="add mod">
          <ac:chgData name="lama alrahib" userId="6b4b1f22ca53ae12" providerId="LiveId" clId="{6BF5157B-07E1-4F28-B518-08457143642D}" dt="2022-12-03T15:07:12.601" v="1490" actId="1076"/>
          <ac:picMkLst>
            <pc:docMk/>
            <pc:sldMk cId="1309040296" sldId="264"/>
            <ac:picMk id="2050" creationId="{6FD99100-E647-769C-4DD8-0035A71CE85E}"/>
          </ac:picMkLst>
        </pc:picChg>
        <pc:picChg chg="add mod">
          <ac:chgData name="lama alrahib" userId="6b4b1f22ca53ae12" providerId="LiveId" clId="{6BF5157B-07E1-4F28-B518-08457143642D}" dt="2022-12-03T15:08:31.572" v="1495" actId="14100"/>
          <ac:picMkLst>
            <pc:docMk/>
            <pc:sldMk cId="1309040296" sldId="264"/>
            <ac:picMk id="2052" creationId="{475A84C2-9DD5-098E-0775-362DC3821D8F}"/>
          </ac:picMkLst>
        </pc:picChg>
        <pc:picChg chg="add mod">
          <ac:chgData name="lama alrahib" userId="6b4b1f22ca53ae12" providerId="LiveId" clId="{6BF5157B-07E1-4F28-B518-08457143642D}" dt="2022-11-30T17:26:00.314" v="101" actId="14100"/>
          <ac:picMkLst>
            <pc:docMk/>
            <pc:sldMk cId="1309040296" sldId="264"/>
            <ac:picMk id="3074" creationId="{5E553B9E-A1CB-8A76-F7C9-F90ECDCE4444}"/>
          </ac:picMkLst>
        </pc:picChg>
        <pc:picChg chg="add mod">
          <ac:chgData name="lama alrahib" userId="6b4b1f22ca53ae12" providerId="LiveId" clId="{6BF5157B-07E1-4F28-B518-08457143642D}" dt="2022-11-30T17:27:45.314" v="107" actId="14100"/>
          <ac:picMkLst>
            <pc:docMk/>
            <pc:sldMk cId="1309040296" sldId="264"/>
            <ac:picMk id="3076" creationId="{E9059B65-550E-4B79-4677-5286611127CA}"/>
          </ac:picMkLst>
        </pc:picChg>
      </pc:sldChg>
      <pc:sldChg chg="modSp new mod modTransition">
        <pc:chgData name="lama alrahib" userId="6b4b1f22ca53ae12" providerId="LiveId" clId="{6BF5157B-07E1-4F28-B518-08457143642D}" dt="2022-12-03T15:05:50.819" v="1483" actId="313"/>
        <pc:sldMkLst>
          <pc:docMk/>
          <pc:sldMk cId="708005847" sldId="265"/>
        </pc:sldMkLst>
        <pc:spChg chg="mod">
          <ac:chgData name="lama alrahib" userId="6b4b1f22ca53ae12" providerId="LiveId" clId="{6BF5157B-07E1-4F28-B518-08457143642D}" dt="2022-12-01T18:42:37.607" v="1331" actId="1035"/>
          <ac:spMkLst>
            <pc:docMk/>
            <pc:sldMk cId="708005847" sldId="265"/>
            <ac:spMk id="2" creationId="{652DAD84-061B-3AC5-934C-17F3CEB929DC}"/>
          </ac:spMkLst>
        </pc:spChg>
        <pc:spChg chg="mod">
          <ac:chgData name="lama alrahib" userId="6b4b1f22ca53ae12" providerId="LiveId" clId="{6BF5157B-07E1-4F28-B518-08457143642D}" dt="2022-12-03T15:05:50.819" v="1483" actId="313"/>
          <ac:spMkLst>
            <pc:docMk/>
            <pc:sldMk cId="708005847" sldId="265"/>
            <ac:spMk id="3" creationId="{F08EDDEA-F686-3F32-1C94-E9E1F6D19E69}"/>
          </ac:spMkLst>
        </pc:spChg>
      </pc:sldChg>
      <pc:sldChg chg="new del">
        <pc:chgData name="lama alrahib" userId="6b4b1f22ca53ae12" providerId="LiveId" clId="{6BF5157B-07E1-4F28-B518-08457143642D}" dt="2022-12-01T15:07:40.262" v="508" actId="47"/>
        <pc:sldMkLst>
          <pc:docMk/>
          <pc:sldMk cId="2703398613" sldId="266"/>
        </pc:sldMkLst>
      </pc:sldChg>
      <pc:sldChg chg="new del">
        <pc:chgData name="lama alrahib" userId="6b4b1f22ca53ae12" providerId="LiveId" clId="{6BF5157B-07E1-4F28-B518-08457143642D}" dt="2022-12-01T15:07:41.481" v="509" actId="47"/>
        <pc:sldMkLst>
          <pc:docMk/>
          <pc:sldMk cId="4115241182" sldId="267"/>
        </pc:sldMkLst>
      </pc:sldChg>
      <pc:sldChg chg="new del">
        <pc:chgData name="lama alrahib" userId="6b4b1f22ca53ae12" providerId="LiveId" clId="{6BF5157B-07E1-4F28-B518-08457143642D}" dt="2022-12-01T15:07:42.277" v="510" actId="47"/>
        <pc:sldMkLst>
          <pc:docMk/>
          <pc:sldMk cId="2149118637" sldId="268"/>
        </pc:sldMkLst>
      </pc:sldChg>
      <pc:sldChg chg="new del">
        <pc:chgData name="lama alrahib" userId="6b4b1f22ca53ae12" providerId="LiveId" clId="{6BF5157B-07E1-4F28-B518-08457143642D}" dt="2022-12-01T15:07:42.933" v="511" actId="47"/>
        <pc:sldMkLst>
          <pc:docMk/>
          <pc:sldMk cId="3104220036" sldId="269"/>
        </pc:sldMkLst>
      </pc:sldChg>
      <pc:sldChg chg="new del">
        <pc:chgData name="lama alrahib" userId="6b4b1f22ca53ae12" providerId="LiveId" clId="{6BF5157B-07E1-4F28-B518-08457143642D}" dt="2022-12-01T15:07:43.589" v="512" actId="47"/>
        <pc:sldMkLst>
          <pc:docMk/>
          <pc:sldMk cId="3087318495" sldId="270"/>
        </pc:sldMkLst>
      </pc:sldChg>
      <pc:sldChg chg="new del">
        <pc:chgData name="lama alrahib" userId="6b4b1f22ca53ae12" providerId="LiveId" clId="{6BF5157B-07E1-4F28-B518-08457143642D}" dt="2022-12-01T15:07:44.245" v="513" actId="47"/>
        <pc:sldMkLst>
          <pc:docMk/>
          <pc:sldMk cId="653149619" sldId="271"/>
        </pc:sldMkLst>
      </pc:sldChg>
      <pc:sldChg chg="new del">
        <pc:chgData name="lama alrahib" userId="6b4b1f22ca53ae12" providerId="LiveId" clId="{6BF5157B-07E1-4F28-B518-08457143642D}" dt="2022-12-01T15:07:44.902" v="514" actId="47"/>
        <pc:sldMkLst>
          <pc:docMk/>
          <pc:sldMk cId="1702552290" sldId="272"/>
        </pc:sldMkLst>
      </pc:sldChg>
      <pc:sldChg chg="new del">
        <pc:chgData name="lama alrahib" userId="6b4b1f22ca53ae12" providerId="LiveId" clId="{6BF5157B-07E1-4F28-B518-08457143642D}" dt="2022-12-01T15:07:45.636" v="515" actId="47"/>
        <pc:sldMkLst>
          <pc:docMk/>
          <pc:sldMk cId="2755267055" sldId="273"/>
        </pc:sldMkLst>
      </pc:sldChg>
      <pc:sldChg chg="new del">
        <pc:chgData name="lama alrahib" userId="6b4b1f22ca53ae12" providerId="LiveId" clId="{6BF5157B-07E1-4F28-B518-08457143642D}" dt="2022-12-01T15:07:46.432" v="516" actId="47"/>
        <pc:sldMkLst>
          <pc:docMk/>
          <pc:sldMk cId="4257527101" sldId="274"/>
        </pc:sldMkLst>
      </pc:sldChg>
      <pc:sldChg chg="new del">
        <pc:chgData name="lama alrahib" userId="6b4b1f22ca53ae12" providerId="LiveId" clId="{6BF5157B-07E1-4F28-B518-08457143642D}" dt="2022-12-01T15:07:47.244" v="517" actId="47"/>
        <pc:sldMkLst>
          <pc:docMk/>
          <pc:sldMk cId="606274830" sldId="275"/>
        </pc:sldMkLst>
      </pc:sldChg>
      <pc:sldChg chg="new del">
        <pc:chgData name="lama alrahib" userId="6b4b1f22ca53ae12" providerId="LiveId" clId="{6BF5157B-07E1-4F28-B518-08457143642D}" dt="2022-12-01T15:07:48.026" v="518" actId="47"/>
        <pc:sldMkLst>
          <pc:docMk/>
          <pc:sldMk cId="772788300" sldId="276"/>
        </pc:sldMkLst>
      </pc:sldChg>
      <pc:sldChg chg="new del">
        <pc:chgData name="lama alrahib" userId="6b4b1f22ca53ae12" providerId="LiveId" clId="{6BF5157B-07E1-4F28-B518-08457143642D}" dt="2022-12-01T15:07:49.557" v="519" actId="47"/>
        <pc:sldMkLst>
          <pc:docMk/>
          <pc:sldMk cId="1980503066" sldId="277"/>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D22F21D-7314-4BD2-94AF-99B2A77F2D2E}" type="datetimeFigureOut">
              <a:rPr lang="en-US" smtClean="0"/>
              <a:t>12/3/2022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B9885FE-8160-439C-8A59-134DE65EEF5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1426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22F21D-7314-4BD2-94AF-99B2A77F2D2E}"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9885FE-8160-439C-8A59-134DE65EEF54}" type="slidenum">
              <a:rPr lang="en-US" smtClean="0"/>
              <a:t>‹#›</a:t>
            </a:fld>
            <a:endParaRPr lang="en-US"/>
          </a:p>
        </p:txBody>
      </p:sp>
    </p:spTree>
    <p:extLst>
      <p:ext uri="{BB962C8B-B14F-4D97-AF65-F5344CB8AC3E}">
        <p14:creationId xmlns:p14="http://schemas.microsoft.com/office/powerpoint/2010/main" val="2795567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22F21D-7314-4BD2-94AF-99B2A77F2D2E}"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885FE-8160-439C-8A59-134DE65EEF5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4500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22F21D-7314-4BD2-94AF-99B2A77F2D2E}"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885FE-8160-439C-8A59-134DE65EEF5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2809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22F21D-7314-4BD2-94AF-99B2A77F2D2E}"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885FE-8160-439C-8A59-134DE65EEF54}" type="slidenum">
              <a:rPr lang="en-US" smtClean="0"/>
              <a:t>‹#›</a:t>
            </a:fld>
            <a:endParaRPr lang="en-US"/>
          </a:p>
        </p:txBody>
      </p:sp>
    </p:spTree>
    <p:extLst>
      <p:ext uri="{BB962C8B-B14F-4D97-AF65-F5344CB8AC3E}">
        <p14:creationId xmlns:p14="http://schemas.microsoft.com/office/powerpoint/2010/main" val="627794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22F21D-7314-4BD2-94AF-99B2A77F2D2E}"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885FE-8160-439C-8A59-134DE65EEF5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1002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22F21D-7314-4BD2-94AF-99B2A77F2D2E}"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885FE-8160-439C-8A59-134DE65EEF5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3648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22F21D-7314-4BD2-94AF-99B2A77F2D2E}"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885FE-8160-439C-8A59-134DE65EEF5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2932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22F21D-7314-4BD2-94AF-99B2A77F2D2E}"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885FE-8160-439C-8A59-134DE65EEF5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9112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22F21D-7314-4BD2-94AF-99B2A77F2D2E}"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885FE-8160-439C-8A59-134DE65EEF54}" type="slidenum">
              <a:rPr lang="en-US" smtClean="0"/>
              <a:t>‹#›</a:t>
            </a:fld>
            <a:endParaRPr lang="en-US"/>
          </a:p>
        </p:txBody>
      </p:sp>
    </p:spTree>
    <p:extLst>
      <p:ext uri="{BB962C8B-B14F-4D97-AF65-F5344CB8AC3E}">
        <p14:creationId xmlns:p14="http://schemas.microsoft.com/office/powerpoint/2010/main" val="3856425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22F21D-7314-4BD2-94AF-99B2A77F2D2E}"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885FE-8160-439C-8A59-134DE65EEF5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828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22F21D-7314-4BD2-94AF-99B2A77F2D2E}"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9885FE-8160-439C-8A59-134DE65EEF54}" type="slidenum">
              <a:rPr lang="en-US" smtClean="0"/>
              <a:t>‹#›</a:t>
            </a:fld>
            <a:endParaRPr lang="en-US"/>
          </a:p>
        </p:txBody>
      </p:sp>
    </p:spTree>
    <p:extLst>
      <p:ext uri="{BB962C8B-B14F-4D97-AF65-F5344CB8AC3E}">
        <p14:creationId xmlns:p14="http://schemas.microsoft.com/office/powerpoint/2010/main" val="2438258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22F21D-7314-4BD2-94AF-99B2A77F2D2E}" type="datetimeFigureOut">
              <a:rPr lang="en-US" smtClean="0"/>
              <a:t>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9885FE-8160-439C-8A59-134DE65EEF5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0093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22F21D-7314-4BD2-94AF-99B2A77F2D2E}" type="datetimeFigureOut">
              <a:rPr lang="en-US" smtClean="0"/>
              <a:t>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9885FE-8160-439C-8A59-134DE65EEF5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9925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22F21D-7314-4BD2-94AF-99B2A77F2D2E}" type="datetimeFigureOut">
              <a:rPr lang="en-US" smtClean="0"/>
              <a:t>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9885FE-8160-439C-8A59-134DE65EEF54}" type="slidenum">
              <a:rPr lang="en-US" smtClean="0"/>
              <a:t>‹#›</a:t>
            </a:fld>
            <a:endParaRPr lang="en-US"/>
          </a:p>
        </p:txBody>
      </p:sp>
    </p:spTree>
    <p:extLst>
      <p:ext uri="{BB962C8B-B14F-4D97-AF65-F5344CB8AC3E}">
        <p14:creationId xmlns:p14="http://schemas.microsoft.com/office/powerpoint/2010/main" val="816667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22F21D-7314-4BD2-94AF-99B2A77F2D2E}"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9885FE-8160-439C-8A59-134DE65EEF5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7240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22F21D-7314-4BD2-94AF-99B2A77F2D2E}"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9885FE-8160-439C-8A59-134DE65EEF54}" type="slidenum">
              <a:rPr lang="en-US" smtClean="0"/>
              <a:t>‹#›</a:t>
            </a:fld>
            <a:endParaRPr lang="en-US"/>
          </a:p>
        </p:txBody>
      </p:sp>
    </p:spTree>
    <p:extLst>
      <p:ext uri="{BB962C8B-B14F-4D97-AF65-F5344CB8AC3E}">
        <p14:creationId xmlns:p14="http://schemas.microsoft.com/office/powerpoint/2010/main" val="1323029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D22F21D-7314-4BD2-94AF-99B2A77F2D2E}" type="datetimeFigureOut">
              <a:rPr lang="en-US" smtClean="0"/>
              <a:t>12/3/2022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B9885FE-8160-439C-8A59-134DE65EEF54}" type="slidenum">
              <a:rPr lang="en-US" smtClean="0"/>
              <a:t>‹#›</a:t>
            </a:fld>
            <a:endParaRPr lang="en-US"/>
          </a:p>
        </p:txBody>
      </p:sp>
    </p:spTree>
    <p:extLst>
      <p:ext uri="{BB962C8B-B14F-4D97-AF65-F5344CB8AC3E}">
        <p14:creationId xmlns:p14="http://schemas.microsoft.com/office/powerpoint/2010/main" val="27662560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s://en.wikipedia.org/wiki/Grace_Caroline_Currey" TargetMode="External"/><Relationship Id="rId7" Type="http://schemas.openxmlformats.org/officeDocument/2006/relationships/image" Target="../media/image10.jpeg"/><Relationship Id="rId2" Type="http://schemas.openxmlformats.org/officeDocument/2006/relationships/hyperlink" Target="https://www.google.com/search?safe=active&amp;bih=657&amp;biw=1366&amp;rlz=1C1CHBD_enJO922JO922&amp;hl=en&amp;q=Scott+Mann+(director)&amp;stick=H4sIAAAAAAAAAONgVuLSz9U3MKoyqao0f8Royi3w8sc9YSmdSWtOXmNU4-IKzsgvd80rySypFJLgYoOy-KR4uJC08SxiFQ1Ozi8pUfBNzMtT0EjJLEpNLskv0gQARMJFSF4AAAA&amp;sa=X&amp;ved=2ahUKEwjL6aPCttb7AhXf8rsIHau9DBMQzIcDKAB6BAgbEAE"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s://en.wikipedia.org/wiki/Virginia_Gardn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s://en.wikipedia.org/wiki/Virginia_Gardner" TargetMode="External"/><Relationship Id="rId7" Type="http://schemas.openxmlformats.org/officeDocument/2006/relationships/image" Target="../media/image13.jpeg"/><Relationship Id="rId2" Type="http://schemas.openxmlformats.org/officeDocument/2006/relationships/hyperlink" Target="https://en.wikipedia.org/wiki/Grace_Caroline_Currey"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s://en.wikipedia.org/wiki/Jeffrey_Dean_Morgan" TargetMode="External"/><Relationship Id="rId4" Type="http://schemas.openxmlformats.org/officeDocument/2006/relationships/hyperlink" Target="https://en.wikipedia.org/wiki/Mason_Gooding" TargetMode="External"/><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hyperlink" Target="https://en.wikipedia.org/wiki/Lionsgate_Film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6453-5D0F-4B50-1B12-AE8B2AF006BF}"/>
              </a:ext>
            </a:extLst>
          </p:cNvPr>
          <p:cNvSpPr>
            <a:spLocks noGrp="1"/>
          </p:cNvSpPr>
          <p:nvPr>
            <p:ph type="ctrTitle"/>
          </p:nvPr>
        </p:nvSpPr>
        <p:spPr>
          <a:xfrm>
            <a:off x="1524000" y="967409"/>
            <a:ext cx="9144000" cy="4030415"/>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latin typeface="Algerian" panose="04020705040A02060702" pitchFamily="82" charset="0"/>
              </a:rPr>
              <a:t>My favorite MOVIE</a:t>
            </a:r>
            <a:br>
              <a:rPr lang="en-US" dirty="0"/>
            </a:br>
            <a:br>
              <a:rPr lang="en-US" dirty="0"/>
            </a:br>
            <a:br>
              <a:rPr lang="en-US" dirty="0">
                <a:latin typeface="Algerian" panose="04020705040A02060702" pitchFamily="82" charset="0"/>
              </a:rPr>
            </a:br>
            <a:br>
              <a:rPr lang="en-US" dirty="0"/>
            </a:br>
            <a:endParaRPr lang="en-US" dirty="0"/>
          </a:p>
        </p:txBody>
      </p:sp>
      <p:sp>
        <p:nvSpPr>
          <p:cNvPr id="3" name="Subtitle 2">
            <a:extLst>
              <a:ext uri="{FF2B5EF4-FFF2-40B4-BE49-F238E27FC236}">
                <a16:creationId xmlns:a16="http://schemas.microsoft.com/office/drawing/2014/main" id="{3BEC6100-58C9-000F-96D9-BCB56E3B31B9}"/>
              </a:ext>
            </a:extLst>
          </p:cNvPr>
          <p:cNvSpPr>
            <a:spLocks noGrp="1"/>
          </p:cNvSpPr>
          <p:nvPr>
            <p:ph type="subTitle" idx="1"/>
          </p:nvPr>
        </p:nvSpPr>
        <p:spPr>
          <a:xfrm>
            <a:off x="8070574" y="6238463"/>
            <a:ext cx="3975652" cy="381000"/>
          </a:xfrm>
        </p:spPr>
        <p:txBody>
          <a:bodyPr>
            <a:normAutofit fontScale="92500"/>
          </a:bodyPr>
          <a:lstStyle/>
          <a:p>
            <a:r>
              <a:rPr lang="en-US" dirty="0" err="1"/>
              <a:t>BY:Mourad</a:t>
            </a:r>
            <a:r>
              <a:rPr lang="en-US" dirty="0"/>
              <a:t> </a:t>
            </a:r>
            <a:r>
              <a:rPr lang="en-US" dirty="0" err="1"/>
              <a:t>Madain</a:t>
            </a:r>
            <a:endParaRPr lang="en-US" dirty="0"/>
          </a:p>
        </p:txBody>
      </p:sp>
      <p:pic>
        <p:nvPicPr>
          <p:cNvPr id="5122" name="Picture 2" descr="Fall' movie ending explained: What happened to Hunter? | Mashable">
            <a:extLst>
              <a:ext uri="{FF2B5EF4-FFF2-40B4-BE49-F238E27FC236}">
                <a16:creationId xmlns:a16="http://schemas.microsoft.com/office/drawing/2014/main" id="{96B1A414-5F9D-C025-DCFD-08885AD97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313" y="2060712"/>
            <a:ext cx="8759687" cy="3922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479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18D30-FFF4-7260-64D9-1CF792DCE9BC}"/>
              </a:ext>
            </a:extLst>
          </p:cNvPr>
          <p:cNvSpPr>
            <a:spLocks noGrp="1"/>
          </p:cNvSpPr>
          <p:nvPr>
            <p:ph type="title"/>
          </p:nvPr>
        </p:nvSpPr>
        <p:spPr>
          <a:xfrm>
            <a:off x="831850" y="1404730"/>
            <a:ext cx="10515600" cy="2213113"/>
          </a:xfrm>
        </p:spPr>
        <p:txBody>
          <a:bodyPr/>
          <a:lstStyle/>
          <a:p>
            <a:pPr algn="ctr"/>
            <a:r>
              <a:rPr lang="en-US" dirty="0"/>
              <a:t>THANK YOU!</a:t>
            </a:r>
          </a:p>
        </p:txBody>
      </p:sp>
      <p:sp>
        <p:nvSpPr>
          <p:cNvPr id="3" name="Star: 5 Points 2">
            <a:extLst>
              <a:ext uri="{FF2B5EF4-FFF2-40B4-BE49-F238E27FC236}">
                <a16:creationId xmlns:a16="http://schemas.microsoft.com/office/drawing/2014/main" id="{7E0EB2AB-22F5-6C93-3A4F-0EAABD1FB51B}"/>
              </a:ext>
            </a:extLst>
          </p:cNvPr>
          <p:cNvSpPr/>
          <p:nvPr/>
        </p:nvSpPr>
        <p:spPr>
          <a:xfrm>
            <a:off x="8839200" y="1603513"/>
            <a:ext cx="795130" cy="78187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tar: 5 Points 3">
            <a:extLst>
              <a:ext uri="{FF2B5EF4-FFF2-40B4-BE49-F238E27FC236}">
                <a16:creationId xmlns:a16="http://schemas.microsoft.com/office/drawing/2014/main" id="{0A2DC654-FEBA-A8C5-8D21-FFFC68A95A8B}"/>
              </a:ext>
            </a:extLst>
          </p:cNvPr>
          <p:cNvSpPr/>
          <p:nvPr/>
        </p:nvSpPr>
        <p:spPr>
          <a:xfrm>
            <a:off x="2729945" y="1590261"/>
            <a:ext cx="834887" cy="78187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BCDB90E3-90A3-A3EF-01AC-EA49825B359C}"/>
              </a:ext>
            </a:extLst>
          </p:cNvPr>
          <p:cNvSpPr/>
          <p:nvPr/>
        </p:nvSpPr>
        <p:spPr>
          <a:xfrm>
            <a:off x="5565912" y="4797287"/>
            <a:ext cx="1099930" cy="808383"/>
          </a:xfrm>
          <a:prstGeom prst="star5">
            <a:avLst>
              <a:gd name="adj" fmla="val 20907"/>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1892788"/>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applause.wav"/>
          </p:stSnd>
        </p:sndAc>
      </p:transition>
    </mc:Choice>
    <mc:Fallback xmlns="">
      <p:transition spd="slow">
        <p:fade/>
        <p:sndAc>
          <p:stSnd>
            <p:snd r:embed="rId3"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9ABEE-7671-DBD7-079B-F483974E8340}"/>
              </a:ext>
            </a:extLst>
          </p:cNvPr>
          <p:cNvSpPr>
            <a:spLocks noGrp="1"/>
          </p:cNvSpPr>
          <p:nvPr>
            <p:ph type="title"/>
          </p:nvPr>
        </p:nvSpPr>
        <p:spPr/>
        <p:txBody>
          <a:bodyPr/>
          <a:lstStyle/>
          <a:p>
            <a:pPr algn="ctr"/>
            <a:r>
              <a:rPr lang="en-US" dirty="0"/>
              <a:t>FALL</a:t>
            </a:r>
          </a:p>
        </p:txBody>
      </p:sp>
      <p:sp>
        <p:nvSpPr>
          <p:cNvPr id="3" name="Content Placeholder 2">
            <a:extLst>
              <a:ext uri="{FF2B5EF4-FFF2-40B4-BE49-F238E27FC236}">
                <a16:creationId xmlns:a16="http://schemas.microsoft.com/office/drawing/2014/main" id="{9584D855-57C5-558D-D086-27962ACC32AA}"/>
              </a:ext>
            </a:extLst>
          </p:cNvPr>
          <p:cNvSpPr>
            <a:spLocks noGrp="1"/>
          </p:cNvSpPr>
          <p:nvPr>
            <p:ph idx="1"/>
          </p:nvPr>
        </p:nvSpPr>
        <p:spPr>
          <a:xfrm>
            <a:off x="611256" y="1880476"/>
            <a:ext cx="10969487" cy="4045088"/>
          </a:xfrm>
        </p:spPr>
        <p:txBody>
          <a:bodyPr>
            <a:normAutofit/>
          </a:bodyPr>
          <a:lstStyle/>
          <a:p>
            <a:pPr>
              <a:buFont typeface="Arial" panose="020B0604020202020204" pitchFamily="34" charset="0"/>
              <a:buChar char="•"/>
            </a:pPr>
            <a:r>
              <a:rPr lang="en-US" dirty="0">
                <a:solidFill>
                  <a:srgbClr val="202122"/>
                </a:solidFill>
                <a:latin typeface="Arial" panose="020B0604020202020204" pitchFamily="34" charset="0"/>
              </a:rPr>
              <a:t>My favorite film of this year is named by FALL</a:t>
            </a:r>
          </a:p>
          <a:p>
            <a:pPr>
              <a:buFont typeface="Arial" panose="020B0604020202020204" pitchFamily="34" charset="0"/>
              <a:buChar char="•"/>
            </a:pPr>
            <a:r>
              <a:rPr lang="en-US" dirty="0">
                <a:solidFill>
                  <a:srgbClr val="202122"/>
                </a:solidFill>
                <a:latin typeface="Arial" panose="020B0604020202020204" pitchFamily="34" charset="0"/>
              </a:rPr>
              <a:t>It was produced by Christian </a:t>
            </a:r>
            <a:r>
              <a:rPr lang="en-US" dirty="0" err="1">
                <a:solidFill>
                  <a:srgbClr val="202122"/>
                </a:solidFill>
                <a:latin typeface="Arial" panose="020B0604020202020204" pitchFamily="34" charset="0"/>
              </a:rPr>
              <a:t>Mercuri</a:t>
            </a:r>
            <a:endParaRPr lang="en-US" dirty="0">
              <a:solidFill>
                <a:srgbClr val="202122"/>
              </a:solidFill>
              <a:latin typeface="Arial" panose="020B0604020202020204" pitchFamily="34" charset="0"/>
            </a:endParaRPr>
          </a:p>
          <a:p>
            <a:pPr>
              <a:buFont typeface="Arial" panose="020B0604020202020204" pitchFamily="34" charset="0"/>
              <a:buChar char="•"/>
            </a:pPr>
            <a:r>
              <a:rPr lang="en-US" dirty="0">
                <a:solidFill>
                  <a:srgbClr val="202122"/>
                </a:solidFill>
                <a:latin typeface="Arial" panose="020B0604020202020204" pitchFamily="34" charset="0"/>
              </a:rPr>
              <a:t>It was directed by </a:t>
            </a:r>
            <a:r>
              <a:rPr lang="en-US" dirty="0">
                <a:solidFill>
                  <a:srgbClr val="202122"/>
                </a:solidFill>
                <a:latin typeface="Arial" panose="020B0604020202020204" pitchFamily="34" charset="0"/>
                <a:hlinkClick r:id="rId2">
                  <a:extLst>
                    <a:ext uri="{A12FA001-AC4F-418D-AE19-62706E023703}">
                      <ahyp:hlinkClr xmlns:ahyp="http://schemas.microsoft.com/office/drawing/2018/hyperlinkcolor" val="tx"/>
                    </a:ext>
                  </a:extLst>
                </a:hlinkClick>
              </a:rPr>
              <a:t>Scott Mann</a:t>
            </a:r>
            <a:endParaRPr lang="en-US" dirty="0">
              <a:solidFill>
                <a:srgbClr val="202122"/>
              </a:solidFill>
              <a:latin typeface="Arial" panose="020B0604020202020204" pitchFamily="34" charset="0"/>
            </a:endParaRPr>
          </a:p>
          <a:p>
            <a:pPr>
              <a:buFont typeface="Arial" panose="020B0604020202020204" pitchFamily="34" charset="0"/>
              <a:buChar char="•"/>
            </a:pPr>
            <a:r>
              <a:rPr lang="en-US" dirty="0">
                <a:solidFill>
                  <a:srgbClr val="202122"/>
                </a:solidFill>
                <a:latin typeface="Arial" panose="020B0604020202020204" pitchFamily="34" charset="0"/>
                <a:hlinkClick r:id="rId3" tooltip="Grace Caroline Currey">
                  <a:extLst>
                    <a:ext uri="{A12FA001-AC4F-418D-AE19-62706E023703}">
                      <ahyp:hlinkClr xmlns:ahyp="http://schemas.microsoft.com/office/drawing/2018/hyperlinkcolor" val="tx"/>
                    </a:ext>
                  </a:extLst>
                </a:hlinkClick>
              </a:rPr>
              <a:t>Grace Caroline Currey</a:t>
            </a:r>
            <a:r>
              <a:rPr lang="en-US" dirty="0">
                <a:solidFill>
                  <a:srgbClr val="202122"/>
                </a:solidFill>
                <a:latin typeface="Arial" panose="020B0604020202020204" pitchFamily="34" charset="0"/>
              </a:rPr>
              <a:t> as Becky Connor </a:t>
            </a:r>
            <a:r>
              <a:rPr lang="en-US" dirty="0">
                <a:solidFill>
                  <a:srgbClr val="202122"/>
                </a:solidFill>
                <a:latin typeface="Arial" panose="020B0604020202020204" pitchFamily="34" charset="0"/>
                <a:hlinkClick r:id="rId4" tooltip="Virginia Gardner">
                  <a:extLst>
                    <a:ext uri="{A12FA001-AC4F-418D-AE19-62706E023703}">
                      <ahyp:hlinkClr xmlns:ahyp="http://schemas.microsoft.com/office/drawing/2018/hyperlinkcolor" val="tx"/>
                    </a:ext>
                  </a:extLst>
                </a:hlinkClick>
              </a:rPr>
              <a:t>Virginia Gardner</a:t>
            </a:r>
            <a:r>
              <a:rPr lang="en-US" dirty="0">
                <a:solidFill>
                  <a:srgbClr val="202122"/>
                </a:solidFill>
                <a:latin typeface="Arial" panose="020B0604020202020204" pitchFamily="34" charset="0"/>
              </a:rPr>
              <a:t>  as Shiloh Hunter were the major character in the movie</a:t>
            </a:r>
          </a:p>
          <a:p>
            <a:r>
              <a:rPr lang="en-US" b="0" i="0" dirty="0">
                <a:solidFill>
                  <a:srgbClr val="202124"/>
                </a:solidFill>
                <a:effectLst/>
                <a:latin typeface="arial" panose="020B0604020202020204" pitchFamily="34" charset="0"/>
              </a:rPr>
              <a:t>vultures</a:t>
            </a:r>
            <a:endParaRPr lang="en-US" dirty="0"/>
          </a:p>
        </p:txBody>
      </p:sp>
      <p:pic>
        <p:nvPicPr>
          <p:cNvPr id="3074" name="Picture 2" descr="Christian Mercuri today announced the formation of Capstone ...">
            <a:extLst>
              <a:ext uri="{FF2B5EF4-FFF2-40B4-BE49-F238E27FC236}">
                <a16:creationId xmlns:a16="http://schemas.microsoft.com/office/drawing/2014/main" id="{5E553B9E-A1CB-8A76-F7C9-F90ECDCE44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0312" y="2213112"/>
            <a:ext cx="2080591" cy="107342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ndefined">
            <a:extLst>
              <a:ext uri="{FF2B5EF4-FFF2-40B4-BE49-F238E27FC236}">
                <a16:creationId xmlns:a16="http://schemas.microsoft.com/office/drawing/2014/main" id="{E9059B65-550E-4B79-4677-5286611127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86190" y="2213112"/>
            <a:ext cx="2080591" cy="108951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fall film 2022 vultures">
            <a:extLst>
              <a:ext uri="{FF2B5EF4-FFF2-40B4-BE49-F238E27FC236}">
                <a16:creationId xmlns:a16="http://schemas.microsoft.com/office/drawing/2014/main" id="{6FD99100-E647-769C-4DD8-0035A71CE8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0607" y="4334061"/>
            <a:ext cx="3591339" cy="17240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fall film 2022 vultures">
            <a:extLst>
              <a:ext uri="{FF2B5EF4-FFF2-40B4-BE49-F238E27FC236}">
                <a16:creationId xmlns:a16="http://schemas.microsoft.com/office/drawing/2014/main" id="{475A84C2-9DD5-098E-0775-362DC3821D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4103" y="4274680"/>
            <a:ext cx="3273287" cy="1783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040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6C127-7F68-5834-49DF-5BCD56AD57A5}"/>
              </a:ext>
            </a:extLst>
          </p:cNvPr>
          <p:cNvSpPr>
            <a:spLocks noGrp="1"/>
          </p:cNvSpPr>
          <p:nvPr>
            <p:ph type="title"/>
          </p:nvPr>
        </p:nvSpPr>
        <p:spPr/>
        <p:txBody>
          <a:bodyPr/>
          <a:lstStyle/>
          <a:p>
            <a:r>
              <a:rPr lang="en-US" dirty="0"/>
              <a:t>Introducing:</a:t>
            </a:r>
          </a:p>
        </p:txBody>
      </p:sp>
      <p:sp>
        <p:nvSpPr>
          <p:cNvPr id="3" name="Content Placeholder 2">
            <a:extLst>
              <a:ext uri="{FF2B5EF4-FFF2-40B4-BE49-F238E27FC236}">
                <a16:creationId xmlns:a16="http://schemas.microsoft.com/office/drawing/2014/main" id="{A68EBA86-1A4C-2798-E7C5-8366B6483C7E}"/>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Main </a:t>
            </a:r>
            <a:r>
              <a:rPr lang="en-US" dirty="0" err="1">
                <a:latin typeface="Arial" panose="020B0604020202020204" pitchFamily="34" charset="0"/>
                <a:cs typeface="Arial" panose="020B0604020202020204" pitchFamily="34" charset="0"/>
              </a:rPr>
              <a:t>characters:Becky</a:t>
            </a:r>
            <a:r>
              <a:rPr lang="en-US" dirty="0">
                <a:latin typeface="Arial" panose="020B0604020202020204" pitchFamily="34" charset="0"/>
                <a:cs typeface="Arial" panose="020B0604020202020204" pitchFamily="34" charset="0"/>
              </a:rPr>
              <a:t> , Hunter.</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My favorite </a:t>
            </a:r>
            <a:r>
              <a:rPr lang="en-US" dirty="0" err="1">
                <a:latin typeface="Arial" panose="020B0604020202020204" pitchFamily="34" charset="0"/>
                <a:cs typeface="Arial" panose="020B0604020202020204" pitchFamily="34" charset="0"/>
              </a:rPr>
              <a:t>character:Becky</a:t>
            </a:r>
            <a:r>
              <a:rPr lang="en-US" dirty="0"/>
              <a:t>.</a:t>
            </a:r>
          </a:p>
        </p:txBody>
      </p:sp>
      <p:pic>
        <p:nvPicPr>
          <p:cNvPr id="2050" name="Picture 2" descr="Grace Caroline Currey - IMDb">
            <a:extLst>
              <a:ext uri="{FF2B5EF4-FFF2-40B4-BE49-F238E27FC236}">
                <a16:creationId xmlns:a16="http://schemas.microsoft.com/office/drawing/2014/main" id="{C44D0634-EC21-ED4A-B7B7-952C38277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2760" y="3280650"/>
            <a:ext cx="2690191" cy="25952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irginia Gardner - Wikipedia">
            <a:extLst>
              <a:ext uri="{FF2B5EF4-FFF2-40B4-BE49-F238E27FC236}">
                <a16:creationId xmlns:a16="http://schemas.microsoft.com/office/drawing/2014/main" id="{8D06850A-6082-90BC-5F4F-A83C37781C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2760" y="691320"/>
            <a:ext cx="2690191" cy="2587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848488"/>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21243-09C1-6D17-5DB3-3B92D2FE0EF0}"/>
              </a:ext>
            </a:extLst>
          </p:cNvPr>
          <p:cNvSpPr>
            <a:spLocks noGrp="1"/>
          </p:cNvSpPr>
          <p:nvPr>
            <p:ph type="title"/>
          </p:nvPr>
        </p:nvSpPr>
        <p:spPr>
          <a:xfrm>
            <a:off x="1295402" y="982133"/>
            <a:ext cx="9601196" cy="555120"/>
          </a:xfrm>
        </p:spPr>
        <p:txBody>
          <a:bodyPr>
            <a:normAutofit fontScale="90000"/>
          </a:bodyPr>
          <a:lstStyle/>
          <a:p>
            <a:r>
              <a:rPr lang="en-US" dirty="0"/>
              <a:t>WHY IT IS MY FAVORITE FILM?</a:t>
            </a:r>
          </a:p>
        </p:txBody>
      </p:sp>
      <p:sp>
        <p:nvSpPr>
          <p:cNvPr id="3" name="Content Placeholder 2">
            <a:extLst>
              <a:ext uri="{FF2B5EF4-FFF2-40B4-BE49-F238E27FC236}">
                <a16:creationId xmlns:a16="http://schemas.microsoft.com/office/drawing/2014/main" id="{97D395DE-91F5-801B-66B2-47D6C373FCEF}"/>
              </a:ext>
            </a:extLst>
          </p:cNvPr>
          <p:cNvSpPr>
            <a:spLocks noGrp="1"/>
          </p:cNvSpPr>
          <p:nvPr>
            <p:ph idx="1"/>
          </p:nvPr>
        </p:nvSpPr>
        <p:spPr>
          <a:xfrm>
            <a:off x="848139" y="1537254"/>
            <a:ext cx="10134600" cy="3950596"/>
          </a:xfrm>
        </p:spPr>
        <p:txBody>
          <a:bodyPr>
            <a:normAutofit/>
          </a:bodyPr>
          <a:lstStyle/>
          <a:p>
            <a:r>
              <a:rPr lang="en-US" dirty="0"/>
              <a:t>It has a lot of adventures and action and the whole point in this movie is to get rid of your fears and to believe in yourself.</a:t>
            </a:r>
          </a:p>
          <a:p>
            <a:r>
              <a:rPr lang="en-US" dirty="0"/>
              <a:t>The movie is directed very well.</a:t>
            </a:r>
          </a:p>
          <a:p>
            <a:r>
              <a:rPr lang="en-US" dirty="0"/>
              <a:t>the director knows how to make the audience feel empathy  for the girl.</a:t>
            </a:r>
          </a:p>
          <a:p>
            <a:r>
              <a:rPr lang="en-US" dirty="0"/>
              <a:t>The photography is very good and the music is superb.</a:t>
            </a:r>
          </a:p>
          <a:p>
            <a:r>
              <a:rPr lang="en-US" dirty="0"/>
              <a:t>All the actors did their part very well.</a:t>
            </a:r>
          </a:p>
          <a:p>
            <a:endParaRPr lang="en-US" dirty="0"/>
          </a:p>
        </p:txBody>
      </p:sp>
      <p:pic>
        <p:nvPicPr>
          <p:cNvPr id="6146" name="Picture 2" descr="Fall' Review: A Perilous Don't-Look-Down Thriller - Variety">
            <a:extLst>
              <a:ext uri="{FF2B5EF4-FFF2-40B4-BE49-F238E27FC236}">
                <a16:creationId xmlns:a16="http://schemas.microsoft.com/office/drawing/2014/main" id="{8D57814F-E66B-A87D-5EE5-36253AEC49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352" y="4524098"/>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Fall movie review &amp; film summary (2022) | Roger Ebert">
            <a:extLst>
              <a:ext uri="{FF2B5EF4-FFF2-40B4-BE49-F238E27FC236}">
                <a16:creationId xmlns:a16="http://schemas.microsoft.com/office/drawing/2014/main" id="{FE404A54-36BA-451A-C6A0-A8A8AB534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2302" y="4524098"/>
            <a:ext cx="3314700" cy="173092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Fall Movie Review | AVForums">
            <a:extLst>
              <a:ext uri="{FF2B5EF4-FFF2-40B4-BE49-F238E27FC236}">
                <a16:creationId xmlns:a16="http://schemas.microsoft.com/office/drawing/2014/main" id="{47B61F3F-8FCE-66AB-795C-60B0745844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539" y="3935897"/>
            <a:ext cx="3690109" cy="2319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73704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BF77-2B9B-BCB0-7817-2D0B2DA38AB7}"/>
              </a:ext>
            </a:extLst>
          </p:cNvPr>
          <p:cNvSpPr>
            <a:spLocks noGrp="1"/>
          </p:cNvSpPr>
          <p:nvPr>
            <p:ph type="title"/>
          </p:nvPr>
        </p:nvSpPr>
        <p:spPr>
          <a:xfrm>
            <a:off x="1295402" y="848139"/>
            <a:ext cx="9601196" cy="543339"/>
          </a:xfrm>
        </p:spPr>
        <p:txBody>
          <a:bodyPr>
            <a:normAutofit fontScale="90000"/>
          </a:bodyPr>
          <a:lstStyle/>
          <a:p>
            <a:pPr algn="ctr"/>
            <a:r>
              <a:rPr lang="en-US" dirty="0">
                <a:latin typeface="Algerian" panose="04020705040A02060702" pitchFamily="82" charset="0"/>
              </a:rPr>
              <a:t>summery</a:t>
            </a:r>
          </a:p>
        </p:txBody>
      </p:sp>
      <p:sp>
        <p:nvSpPr>
          <p:cNvPr id="4" name="Content Placeholder 3">
            <a:extLst>
              <a:ext uri="{FF2B5EF4-FFF2-40B4-BE49-F238E27FC236}">
                <a16:creationId xmlns:a16="http://schemas.microsoft.com/office/drawing/2014/main" id="{02DA923F-92CF-56E1-A736-7FD217664BB1}"/>
              </a:ext>
            </a:extLst>
          </p:cNvPr>
          <p:cNvSpPr>
            <a:spLocks noGrp="1"/>
          </p:cNvSpPr>
          <p:nvPr>
            <p:ph idx="1"/>
          </p:nvPr>
        </p:nvSpPr>
        <p:spPr>
          <a:xfrm>
            <a:off x="1023730" y="1616766"/>
            <a:ext cx="10515600" cy="5075581"/>
          </a:xfrm>
        </p:spPr>
        <p:txBody>
          <a:bodyPr>
            <a:normAutofit fontScale="92500"/>
          </a:bodyPr>
          <a:lstStyle/>
          <a:p>
            <a:pPr marL="0" indent="0">
              <a:buNone/>
            </a:pPr>
            <a:r>
              <a:rPr lang="en-US" b="0" i="0" dirty="0">
                <a:solidFill>
                  <a:srgbClr val="333333"/>
                </a:solidFill>
                <a:effectLst/>
                <a:latin typeface="Arial" panose="020B0604020202020204" pitchFamily="34" charset="0"/>
                <a:cs typeface="Arial" panose="020B0604020202020204" pitchFamily="34" charset="0"/>
              </a:rPr>
              <a:t>Becky , husband Dan and Becky’s BFF </a:t>
            </a:r>
            <a:r>
              <a:rPr lang="en-US" i="0" dirty="0">
                <a:solidFill>
                  <a:srgbClr val="333333"/>
                </a:solidFill>
                <a:effectLst/>
                <a:latin typeface="Arial" panose="020B0604020202020204" pitchFamily="34" charset="0"/>
                <a:cs typeface="Arial" panose="020B0604020202020204" pitchFamily="34" charset="0"/>
              </a:rPr>
              <a:t>Hunter  are climbing a sheer mountain face in the opening scene when tragedy strikes and Dan plummets to the ground below. A year later, Becky </a:t>
            </a:r>
            <a:r>
              <a:rPr lang="en-US" dirty="0">
                <a:solidFill>
                  <a:srgbClr val="333333"/>
                </a:solidFill>
                <a:latin typeface="Arial" panose="020B0604020202020204" pitchFamily="34" charset="0"/>
                <a:cs typeface="Arial" panose="020B0604020202020204" pitchFamily="34" charset="0"/>
              </a:rPr>
              <a:t>gave up and became an alcoholic.</a:t>
            </a:r>
            <a:r>
              <a:rPr lang="en-US" b="0" i="0" dirty="0">
                <a:solidFill>
                  <a:srgbClr val="333333"/>
                </a:solidFill>
                <a:effectLst/>
                <a:latin typeface="Arial" panose="020B0604020202020204" pitchFamily="34" charset="0"/>
                <a:cs typeface="Arial" panose="020B0604020202020204" pitchFamily="34" charset="0"/>
              </a:rPr>
              <a:t> </a:t>
            </a:r>
          </a:p>
          <a:p>
            <a:pPr marL="0" indent="0">
              <a:buNone/>
            </a:pPr>
            <a:r>
              <a:rPr lang="en-US" b="0" i="0" dirty="0">
                <a:solidFill>
                  <a:srgbClr val="333333"/>
                </a:solidFill>
                <a:effectLst/>
                <a:latin typeface="Arial" panose="020B0604020202020204" pitchFamily="34" charset="0"/>
                <a:cs typeface="Arial" panose="020B0604020202020204" pitchFamily="34" charset="0"/>
              </a:rPr>
              <a:t>Hunter comes to Becky with a proposal: They’re going to climb an abandoned 2,000-foot TV tower that’s basically in the middle of nowhere, from which they will find closure and spread Dan’s ashes. Of course, it goes very wrong, leaving Becky and Hunter stranded on top of the tower with no way down and no way to communicate with anyone who might be able to save them. </a:t>
            </a:r>
          </a:p>
          <a:p>
            <a:pPr marL="0" indent="0">
              <a:buNone/>
            </a:pPr>
            <a:r>
              <a:rPr lang="en-US" b="0" i="0" dirty="0">
                <a:solidFill>
                  <a:srgbClr val="333333"/>
                </a:solidFill>
                <a:effectLst/>
                <a:latin typeface="Arial" panose="020B0604020202020204" pitchFamily="34" charset="0"/>
                <a:cs typeface="Arial" panose="020B0604020202020204" pitchFamily="34" charset="0"/>
              </a:rPr>
              <a:t>As they were trying as hard as possible to get some help, Hunter tried to get down to the dish so they can get help by sending a message or calling someone as there was signal down there however, the idea didn’t go as expected, because when she was going down the ladder she slipped and fell down to the dish which led to her death.  vultures and drones get involved.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379238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AD84-061B-3AC5-934C-17F3CEB929DC}"/>
              </a:ext>
            </a:extLst>
          </p:cNvPr>
          <p:cNvSpPr>
            <a:spLocks noGrp="1"/>
          </p:cNvSpPr>
          <p:nvPr>
            <p:ph type="title"/>
          </p:nvPr>
        </p:nvSpPr>
        <p:spPr>
          <a:xfrm>
            <a:off x="838200" y="1332536"/>
            <a:ext cx="10515600" cy="801066"/>
          </a:xfrm>
        </p:spPr>
        <p:txBody>
          <a:bodyPr/>
          <a:lstStyle/>
          <a:p>
            <a:pPr algn="ctr"/>
            <a:r>
              <a:rPr lang="en-US" dirty="0">
                <a:latin typeface="Algerian" panose="04020705040A02060702" pitchFamily="82" charset="0"/>
              </a:rPr>
              <a:t>summery</a:t>
            </a:r>
            <a:endParaRPr lang="en-US" dirty="0"/>
          </a:p>
        </p:txBody>
      </p:sp>
      <p:sp>
        <p:nvSpPr>
          <p:cNvPr id="3" name="Content Placeholder 2">
            <a:extLst>
              <a:ext uri="{FF2B5EF4-FFF2-40B4-BE49-F238E27FC236}">
                <a16:creationId xmlns:a16="http://schemas.microsoft.com/office/drawing/2014/main" id="{F08EDDEA-F686-3F32-1C94-E9E1F6D19E69}"/>
              </a:ext>
            </a:extLst>
          </p:cNvPr>
          <p:cNvSpPr>
            <a:spLocks noGrp="1"/>
          </p:cNvSpPr>
          <p:nvPr>
            <p:ph idx="1"/>
          </p:nvPr>
        </p:nvSpPr>
        <p:spPr>
          <a:xfrm>
            <a:off x="838200" y="2464904"/>
            <a:ext cx="10515600" cy="3712059"/>
          </a:xfrm>
        </p:spPr>
        <p:txBody>
          <a:bodyPr>
            <a:normAutofit/>
          </a:bodyPr>
          <a:lstStyle/>
          <a:p>
            <a:pPr marL="0" indent="0">
              <a:buNone/>
            </a:pPr>
            <a:r>
              <a:rPr lang="en-US" dirty="0">
                <a:solidFill>
                  <a:srgbClr val="202124"/>
                </a:solidFill>
                <a:latin typeface="arial" panose="020B0604020202020204" pitchFamily="34" charset="0"/>
              </a:rPr>
              <a:t>Becky decided to eat</a:t>
            </a:r>
            <a:r>
              <a:rPr lang="en-US" b="0" i="0" dirty="0">
                <a:solidFill>
                  <a:srgbClr val="202124"/>
                </a:solidFill>
                <a:effectLst/>
                <a:latin typeface="arial" panose="020B0604020202020204" pitchFamily="34" charset="0"/>
              </a:rPr>
              <a:t> the vultures to regain strength, Becky finally manages to connect herself to the harness and pull herself down to the dish, where Hunter's dead body lies half mangled by the impact of the Fall. Her stomach is already exposed after being torn apart by the vultures.</a:t>
            </a:r>
          </a:p>
          <a:p>
            <a:pPr marL="0" indent="0">
              <a:buNone/>
            </a:pPr>
            <a:r>
              <a:rPr lang="en-US" b="0" i="0" dirty="0">
                <a:solidFill>
                  <a:srgbClr val="202124"/>
                </a:solidFill>
                <a:effectLst/>
                <a:latin typeface="arial" panose="020B0604020202020204" pitchFamily="34" charset="0"/>
              </a:rPr>
              <a:t> Finally, Becky </a:t>
            </a:r>
            <a:r>
              <a:rPr lang="en-US" dirty="0">
                <a:solidFill>
                  <a:srgbClr val="202124"/>
                </a:solidFill>
                <a:latin typeface="arial" panose="020B0604020202020204" pitchFamily="34" charset="0"/>
              </a:rPr>
              <a:t>wrote</a:t>
            </a:r>
            <a:r>
              <a:rPr lang="en-US" b="0" i="0" dirty="0">
                <a:solidFill>
                  <a:srgbClr val="202124"/>
                </a:solidFill>
                <a:effectLst/>
                <a:latin typeface="arial" panose="020B0604020202020204" pitchFamily="34" charset="0"/>
              </a:rPr>
              <a:t> a message to her father and hid the phone in Hunters stomach and threw her down so the message could be delivered. The fact that Becky's father, along with several rescue teams, arrive at the tower means that that gruesome method did the trick, and </a:t>
            </a:r>
            <a:r>
              <a:rPr lang="en-US" i="0" dirty="0">
                <a:solidFill>
                  <a:srgbClr val="202124"/>
                </a:solidFill>
                <a:effectLst/>
                <a:latin typeface="arial" panose="020B0604020202020204" pitchFamily="34" charset="0"/>
              </a:rPr>
              <a:t>someone brought Becky down via a helicopter and she was saved.</a:t>
            </a:r>
            <a:endParaRPr lang="en-US" dirty="0"/>
          </a:p>
        </p:txBody>
      </p:sp>
    </p:spTree>
    <p:extLst>
      <p:ext uri="{BB962C8B-B14F-4D97-AF65-F5344CB8AC3E}">
        <p14:creationId xmlns:p14="http://schemas.microsoft.com/office/powerpoint/2010/main" val="7080058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A50CE-9C88-FAAA-86D4-7DAF16FFF7DF}"/>
              </a:ext>
            </a:extLst>
          </p:cNvPr>
          <p:cNvSpPr>
            <a:spLocks noGrp="1"/>
          </p:cNvSpPr>
          <p:nvPr>
            <p:ph type="title"/>
          </p:nvPr>
        </p:nvSpPr>
        <p:spPr/>
        <p:txBody>
          <a:bodyPr/>
          <a:lstStyle/>
          <a:p>
            <a:r>
              <a:rPr lang="en-US" dirty="0">
                <a:latin typeface="Algerian" panose="04020705040A02060702" pitchFamily="82" charset="0"/>
              </a:rPr>
              <a:t>Cast</a:t>
            </a:r>
          </a:p>
        </p:txBody>
      </p:sp>
      <p:sp>
        <p:nvSpPr>
          <p:cNvPr id="6" name="Content Placeholder 5">
            <a:extLst>
              <a:ext uri="{FF2B5EF4-FFF2-40B4-BE49-F238E27FC236}">
                <a16:creationId xmlns:a16="http://schemas.microsoft.com/office/drawing/2014/main" id="{0F86FB1F-6AFA-8905-D113-B09240414E89}"/>
              </a:ext>
            </a:extLst>
          </p:cNvPr>
          <p:cNvSpPr>
            <a:spLocks noGrp="1"/>
          </p:cNvSpPr>
          <p:nvPr>
            <p:ph idx="1"/>
          </p:nvPr>
        </p:nvSpPr>
        <p:spPr/>
        <p:txBody>
          <a:bodyPr/>
          <a:lstStyle/>
          <a:p>
            <a:pPr algn="l">
              <a:buFont typeface="Arial" panose="020B0604020202020204" pitchFamily="34" charset="0"/>
              <a:buChar char="•"/>
            </a:pPr>
            <a:r>
              <a:rPr lang="en-US" b="0" i="0" u="none" strike="noStrike" dirty="0">
                <a:solidFill>
                  <a:srgbClr val="0645AD"/>
                </a:solidFill>
                <a:effectLst/>
                <a:latin typeface="Arial" panose="020B0604020202020204" pitchFamily="34" charset="0"/>
                <a:hlinkClick r:id="rId2" tooltip="Grace Caroline Currey"/>
              </a:rPr>
              <a:t>Grace Caroline Currey</a:t>
            </a:r>
            <a:r>
              <a:rPr lang="en-US" b="0" i="0" dirty="0">
                <a:solidFill>
                  <a:srgbClr val="202122"/>
                </a:solidFill>
                <a:effectLst/>
                <a:latin typeface="Arial" panose="020B0604020202020204" pitchFamily="34" charset="0"/>
              </a:rPr>
              <a:t> as Becky Connor</a:t>
            </a:r>
          </a:p>
          <a:p>
            <a:pPr algn="l">
              <a:buFont typeface="Arial" panose="020B0604020202020204" pitchFamily="34" charset="0"/>
              <a:buChar char="•"/>
            </a:pPr>
            <a:r>
              <a:rPr lang="en-US" b="0" i="0" u="none" strike="noStrike" dirty="0">
                <a:solidFill>
                  <a:srgbClr val="0645AD"/>
                </a:solidFill>
                <a:effectLst/>
                <a:latin typeface="Arial" panose="020B0604020202020204" pitchFamily="34" charset="0"/>
                <a:hlinkClick r:id="rId3" tooltip="Virginia Gardner"/>
              </a:rPr>
              <a:t>Virginia Gardner</a:t>
            </a:r>
            <a:r>
              <a:rPr lang="en-US" b="0" i="0" dirty="0">
                <a:solidFill>
                  <a:srgbClr val="202122"/>
                </a:solidFill>
                <a:effectLst/>
                <a:latin typeface="Arial" panose="020B0604020202020204" pitchFamily="34" charset="0"/>
              </a:rPr>
              <a:t> as Shiloh Hunter</a:t>
            </a:r>
          </a:p>
          <a:p>
            <a:pPr algn="l">
              <a:buFont typeface="Arial" panose="020B0604020202020204" pitchFamily="34" charset="0"/>
              <a:buChar char="•"/>
            </a:pPr>
            <a:r>
              <a:rPr lang="en-US" b="0" i="0" u="none" strike="noStrike" dirty="0">
                <a:solidFill>
                  <a:srgbClr val="0645AD"/>
                </a:solidFill>
                <a:effectLst/>
                <a:latin typeface="Arial" panose="020B0604020202020204" pitchFamily="34" charset="0"/>
                <a:hlinkClick r:id="rId4" tooltip="Mason Gooding"/>
              </a:rPr>
              <a:t>Mason Gooding</a:t>
            </a:r>
            <a:r>
              <a:rPr lang="en-US" b="0" i="0" dirty="0">
                <a:solidFill>
                  <a:srgbClr val="202122"/>
                </a:solidFill>
                <a:effectLst/>
                <a:latin typeface="Arial" panose="020B0604020202020204" pitchFamily="34" charset="0"/>
              </a:rPr>
              <a:t> as Danyal ‘Dan’ </a:t>
            </a:r>
            <a:r>
              <a:rPr lang="en-US" b="0" i="0" dirty="0" err="1">
                <a:solidFill>
                  <a:srgbClr val="202122"/>
                </a:solidFill>
                <a:effectLst/>
                <a:latin typeface="Arial" panose="020B0604020202020204" pitchFamily="34" charset="0"/>
              </a:rPr>
              <a:t>Zaffar</a:t>
            </a:r>
            <a:endParaRPr lang="en-US" b="0" i="0" dirty="0">
              <a:solidFill>
                <a:srgbClr val="202122"/>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0645AD"/>
                </a:solidFill>
                <a:effectLst/>
                <a:latin typeface="Arial" panose="020B0604020202020204" pitchFamily="34" charset="0"/>
                <a:hlinkClick r:id="rId5" tooltip="Jeffrey Dean Morgan"/>
              </a:rPr>
              <a:t>Jeffrey Dean Morgan</a:t>
            </a:r>
            <a:r>
              <a:rPr lang="en-US" b="0" i="0" dirty="0">
                <a:solidFill>
                  <a:srgbClr val="202122"/>
                </a:solidFill>
                <a:effectLst/>
                <a:latin typeface="Arial" panose="020B0604020202020204" pitchFamily="34" charset="0"/>
              </a:rPr>
              <a:t> as James Connor</a:t>
            </a:r>
          </a:p>
          <a:p>
            <a:pPr marL="0" indent="0">
              <a:buNone/>
            </a:pPr>
            <a:endParaRPr lang="en-US" dirty="0"/>
          </a:p>
        </p:txBody>
      </p:sp>
      <p:pic>
        <p:nvPicPr>
          <p:cNvPr id="1026" name="Picture 2" descr="Grace Caroline Currey - IMDb">
            <a:extLst>
              <a:ext uri="{FF2B5EF4-FFF2-40B4-BE49-F238E27FC236}">
                <a16:creationId xmlns:a16="http://schemas.microsoft.com/office/drawing/2014/main" id="{5C180D06-76CD-0AF6-9DF2-B422B56C9F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0884" y="775943"/>
            <a:ext cx="2832392" cy="15902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irginia Gardner - Wikipedia">
            <a:extLst>
              <a:ext uri="{FF2B5EF4-FFF2-40B4-BE49-F238E27FC236}">
                <a16:creationId xmlns:a16="http://schemas.microsoft.com/office/drawing/2014/main" id="{5C7CA306-EFA0-5155-DE62-59DB9D6344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34391" y="2422703"/>
            <a:ext cx="2858885" cy="16386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eve Jennings/WireImage">
            <a:extLst>
              <a:ext uri="{FF2B5EF4-FFF2-40B4-BE49-F238E27FC236}">
                <a16:creationId xmlns:a16="http://schemas.microsoft.com/office/drawing/2014/main" id="{46449754-8F42-74BA-8D50-6775F06D6A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57322" y="4167596"/>
            <a:ext cx="2863913" cy="21020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Jeffrey Dean Morgan - Rotten Tomatoes">
            <a:extLst>
              <a:ext uri="{FF2B5EF4-FFF2-40B4-BE49-F238E27FC236}">
                <a16:creationId xmlns:a16="http://schemas.microsoft.com/office/drawing/2014/main" id="{A6EA8B97-1087-4FAB-14DF-4C581270D75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9250" y="4571621"/>
            <a:ext cx="2860350" cy="1751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709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CC973-3636-724F-ADEC-B4E717A191F1}"/>
              </a:ext>
            </a:extLst>
          </p:cNvPr>
          <p:cNvSpPr>
            <a:spLocks noGrp="1"/>
          </p:cNvSpPr>
          <p:nvPr>
            <p:ph type="title"/>
          </p:nvPr>
        </p:nvSpPr>
        <p:spPr/>
        <p:txBody>
          <a:bodyPr/>
          <a:lstStyle/>
          <a:p>
            <a:pPr algn="ctr"/>
            <a:r>
              <a:rPr lang="en-US" dirty="0">
                <a:latin typeface="Algerian" panose="04020705040A02060702" pitchFamily="82" charset="0"/>
              </a:rPr>
              <a:t>Results of the Film MOVIE</a:t>
            </a:r>
          </a:p>
        </p:txBody>
      </p:sp>
      <p:sp>
        <p:nvSpPr>
          <p:cNvPr id="3" name="Content Placeholder 2">
            <a:extLst>
              <a:ext uri="{FF2B5EF4-FFF2-40B4-BE49-F238E27FC236}">
                <a16:creationId xmlns:a16="http://schemas.microsoft.com/office/drawing/2014/main" id="{3740A08D-0297-D5C9-D4C6-2C23ED8DDA00}"/>
              </a:ext>
            </a:extLst>
          </p:cNvPr>
          <p:cNvSpPr>
            <a:spLocks noGrp="1"/>
          </p:cNvSpPr>
          <p:nvPr>
            <p:ph idx="1"/>
          </p:nvPr>
        </p:nvSpPr>
        <p:spPr/>
        <p:txBody>
          <a:bodyPr/>
          <a:lstStyle/>
          <a:p>
            <a:r>
              <a:rPr lang="en-US" b="0" i="1" dirty="0">
                <a:solidFill>
                  <a:srgbClr val="202122"/>
                </a:solidFill>
                <a:effectLst/>
                <a:latin typeface="Arial" panose="020B0604020202020204" pitchFamily="34" charset="0"/>
              </a:rPr>
              <a:t>Fall</a:t>
            </a:r>
            <a:r>
              <a:rPr lang="en-US" b="0" i="0" dirty="0">
                <a:solidFill>
                  <a:srgbClr val="202122"/>
                </a:solidFill>
                <a:effectLst/>
                <a:latin typeface="Arial" panose="020B0604020202020204" pitchFamily="34" charset="0"/>
              </a:rPr>
              <a:t> was theatrically released in the United States on August 12, 2022, by </a:t>
            </a:r>
            <a:r>
              <a:rPr lang="en-US" b="0" i="0" u="none" strike="noStrike" dirty="0">
                <a:solidFill>
                  <a:srgbClr val="0645AD"/>
                </a:solidFill>
                <a:effectLst/>
                <a:latin typeface="Arial" panose="020B0604020202020204" pitchFamily="34" charset="0"/>
                <a:hlinkClick r:id="rId2" tooltip="Lionsgate Films"/>
              </a:rPr>
              <a:t>Lionsgate Films</a:t>
            </a:r>
            <a:r>
              <a:rPr lang="en-US" b="0" i="0" dirty="0">
                <a:solidFill>
                  <a:srgbClr val="202122"/>
                </a:solidFill>
                <a:effectLst/>
                <a:latin typeface="Arial" panose="020B0604020202020204" pitchFamily="34" charset="0"/>
              </a:rPr>
              <a:t>. </a:t>
            </a:r>
          </a:p>
          <a:p>
            <a:r>
              <a:rPr lang="en-US" b="0" i="0" dirty="0">
                <a:solidFill>
                  <a:srgbClr val="202122"/>
                </a:solidFill>
                <a:effectLst/>
                <a:latin typeface="Arial" panose="020B0604020202020204" pitchFamily="34" charset="0"/>
              </a:rPr>
              <a:t>The film had grossed $17 million worldwide and received generally positive reviews from critics, who praised Mann's direction, the atmosphere, cinematography, suspense, and the performances of Currey and Gardner, but criticized its screenplay, special effects and pacing.</a:t>
            </a:r>
            <a:endParaRPr lang="en-US" dirty="0"/>
          </a:p>
        </p:txBody>
      </p:sp>
    </p:spTree>
    <p:extLst>
      <p:ext uri="{BB962C8B-B14F-4D97-AF65-F5344CB8AC3E}">
        <p14:creationId xmlns:p14="http://schemas.microsoft.com/office/powerpoint/2010/main" val="402083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D07F8-2896-4857-46CF-CECFE5452E4B}"/>
              </a:ext>
            </a:extLst>
          </p:cNvPr>
          <p:cNvSpPr>
            <a:spLocks noGrp="1"/>
          </p:cNvSpPr>
          <p:nvPr>
            <p:ph type="title"/>
          </p:nvPr>
        </p:nvSpPr>
        <p:spPr/>
        <p:txBody>
          <a:bodyPr/>
          <a:lstStyle/>
          <a:p>
            <a:pPr algn="ctr"/>
            <a:r>
              <a:rPr lang="en-US" dirty="0">
                <a:latin typeface="Algerian" panose="04020705040A02060702" pitchFamily="82" charset="0"/>
              </a:rPr>
              <a:t>My opinion </a:t>
            </a:r>
          </a:p>
        </p:txBody>
      </p:sp>
      <p:sp>
        <p:nvSpPr>
          <p:cNvPr id="3" name="Content Placeholder 2">
            <a:extLst>
              <a:ext uri="{FF2B5EF4-FFF2-40B4-BE49-F238E27FC236}">
                <a16:creationId xmlns:a16="http://schemas.microsoft.com/office/drawing/2014/main" id="{3C149C14-9285-6E46-5BD3-58BC3692E33C}"/>
              </a:ext>
            </a:extLst>
          </p:cNvPr>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Indeed I like to watch such movies that are suspense and adventurous. </a:t>
            </a:r>
          </a:p>
          <a:p>
            <a:pPr marL="0" indent="0">
              <a:buNone/>
            </a:pPr>
            <a:endParaRPr lang="en-US" dirty="0">
              <a:latin typeface="Arial" panose="020B0604020202020204" pitchFamily="34" charset="0"/>
              <a:cs typeface="Arial" panose="020B0604020202020204" pitchFamily="34" charset="0"/>
            </a:endParaRPr>
          </a:p>
          <a:p>
            <a:r>
              <a:rPr lang="en-US" b="0" i="0" dirty="0">
                <a:solidFill>
                  <a:srgbClr val="332E2B"/>
                </a:solidFill>
                <a:effectLst/>
                <a:latin typeface="Arial" panose="020B0604020202020204" pitchFamily="34" charset="0"/>
                <a:cs typeface="Arial" panose="020B0604020202020204" pitchFamily="34" charset="0"/>
              </a:rPr>
              <a:t>This film has had a huge impact on me, as they teach that nothing is impossible and to push my limits further.</a:t>
            </a:r>
          </a:p>
          <a:p>
            <a:endParaRPr lang="en-US" dirty="0">
              <a:solidFill>
                <a:srgbClr val="332E2B"/>
              </a:solidFill>
              <a:latin typeface="Arial" panose="020B0604020202020204" pitchFamily="34" charset="0"/>
              <a:cs typeface="Arial" panose="020B0604020202020204" pitchFamily="34" charset="0"/>
            </a:endParaRPr>
          </a:p>
          <a:p>
            <a:r>
              <a:rPr lang="en-US" dirty="0">
                <a:solidFill>
                  <a:srgbClr val="202122"/>
                </a:solidFill>
                <a:latin typeface="Arial" panose="020B0604020202020204" pitchFamily="34" charset="0"/>
                <a:cs typeface="Arial" panose="020B0604020202020204" pitchFamily="34" charset="0"/>
              </a:rPr>
              <a:t>It can be seen by young and old.</a:t>
            </a:r>
          </a:p>
          <a:p>
            <a:endParaRPr lang="en-US" dirty="0"/>
          </a:p>
          <a:p>
            <a:endParaRPr lang="en-US" dirty="0"/>
          </a:p>
        </p:txBody>
      </p:sp>
      <p:pic>
        <p:nvPicPr>
          <p:cNvPr id="3076" name="Picture 4" descr="Image result for fall movie 2022 ">
            <a:extLst>
              <a:ext uri="{FF2B5EF4-FFF2-40B4-BE49-F238E27FC236}">
                <a16:creationId xmlns:a16="http://schemas.microsoft.com/office/drawing/2014/main" id="{0FFF6417-0FB6-EE39-5519-872F83C03E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4070" y="670062"/>
            <a:ext cx="277301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fall movie 2022 ">
            <a:extLst>
              <a:ext uri="{FF2B5EF4-FFF2-40B4-BE49-F238E27FC236}">
                <a16:creationId xmlns:a16="http://schemas.microsoft.com/office/drawing/2014/main" id="{44CF0ABC-192C-C908-770E-ACC947BCE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109" y="670062"/>
            <a:ext cx="29051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47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6322</TotalTime>
  <Words>637</Words>
  <Application>Microsoft Office PowerPoint</Application>
  <PresentationFormat>Widescreen</PresentationFormat>
  <Paragraphs>42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Algerian</vt:lpstr>
      <vt:lpstr>Arial</vt:lpstr>
      <vt:lpstr>Arial</vt:lpstr>
      <vt:lpstr>Garamond</vt:lpstr>
      <vt:lpstr>Organic</vt:lpstr>
      <vt:lpstr>                                   My favorite MOVIE    </vt:lpstr>
      <vt:lpstr>FALL</vt:lpstr>
      <vt:lpstr>Introducing:</vt:lpstr>
      <vt:lpstr>WHY IT IS MY FAVORITE FILM?</vt:lpstr>
      <vt:lpstr>summery</vt:lpstr>
      <vt:lpstr>summery</vt:lpstr>
      <vt:lpstr>Cast</vt:lpstr>
      <vt:lpstr>Results of the Film MOVIE</vt:lpstr>
      <vt:lpstr>My opinion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My favorite film </dc:title>
  <dc:creator>lama alrahib</dc:creator>
  <cp:lastModifiedBy>lama alrahib</cp:lastModifiedBy>
  <cp:revision>1</cp:revision>
  <dcterms:created xsi:type="dcterms:W3CDTF">2022-11-27T11:22:59Z</dcterms:created>
  <dcterms:modified xsi:type="dcterms:W3CDTF">2022-12-03T15:12:28Z</dcterms:modified>
</cp:coreProperties>
</file>