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12/3/2022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12/3/2022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Elona</a:t>
            </a:r>
            <a:r>
              <a:rPr lang="en-US" dirty="0" smtClean="0"/>
              <a:t> homes</a:t>
            </a:r>
            <a:endParaRPr lang="en-US" dirty="0"/>
          </a:p>
        </p:txBody>
      </p:sp>
      <p:sp>
        <p:nvSpPr>
          <p:cNvPr id="3" name="Subtitle 2"/>
          <p:cNvSpPr>
            <a:spLocks noGrp="1"/>
          </p:cNvSpPr>
          <p:nvPr>
            <p:ph type="subTitle" idx="1"/>
          </p:nvPr>
        </p:nvSpPr>
        <p:spPr/>
        <p:txBody>
          <a:bodyPr/>
          <a:lstStyle/>
          <a:p>
            <a:r>
              <a:rPr lang="en-US" dirty="0" smtClean="0"/>
              <a:t>By Natalie </a:t>
            </a:r>
            <a:r>
              <a:rPr lang="en-US" dirty="0" err="1" smtClean="0"/>
              <a:t>sahouri</a:t>
            </a:r>
            <a:endParaRPr lang="en-US" dirty="0"/>
          </a:p>
        </p:txBody>
      </p:sp>
      <p:pic>
        <p:nvPicPr>
          <p:cNvPr id="4" name="Picture 3" descr="&lt;strong&gt;Enola&lt;/strong&gt; &lt;strong&gt;Holmes&lt;/strong&gt; (film)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3" y="1110343"/>
            <a:ext cx="3298916" cy="4206240"/>
          </a:xfrm>
          <a:prstGeom prst="rect">
            <a:avLst/>
          </a:prstGeom>
        </p:spPr>
      </p:pic>
    </p:spTree>
    <p:extLst>
      <p:ext uri="{BB962C8B-B14F-4D97-AF65-F5344CB8AC3E}">
        <p14:creationId xmlns:p14="http://schemas.microsoft.com/office/powerpoint/2010/main" val="1978795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t;strong&gt;Enola&lt;/strong&gt; &lt;strong&gt;Holmes&lt;/strong&gt; | Film-Rezensionen.de"/>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969228" cy="3311525"/>
          </a:xfrm>
        </p:spPr>
      </p:pic>
      <p:pic>
        <p:nvPicPr>
          <p:cNvPr id="15" name="Picture 14" descr="Review: &lt;strong&gt;Enola Holmes&lt;/strong&gt; - Old Ain't D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227" y="22232"/>
            <a:ext cx="6640881" cy="3307051"/>
          </a:xfrm>
          <a:prstGeom prst="rect">
            <a:avLst/>
          </a:prstGeom>
        </p:spPr>
      </p:pic>
      <p:pic>
        <p:nvPicPr>
          <p:cNvPr id="3" name="Picture 2" descr="&lt;strong&gt;Enola&lt;/strong&gt; &lt;strong&gt;Holmes&lt;/strong&gt;: un film per ragazzi (o quasi) - SpaceNerd.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1525"/>
            <a:ext cx="4969227" cy="2795190"/>
          </a:xfrm>
          <a:prstGeom prst="rect">
            <a:avLst/>
          </a:prstGeom>
        </p:spPr>
      </p:pic>
      <p:pic>
        <p:nvPicPr>
          <p:cNvPr id="5" name="Picture 4" descr="&lt;strong&gt;Enola&lt;/strong&gt; &lt;strong&gt;Holmes&lt;/strong&gt; | Film-Rezensionen.d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011" y="3329284"/>
            <a:ext cx="6845098" cy="2777432"/>
          </a:xfrm>
          <a:prstGeom prst="rect">
            <a:avLst/>
          </a:prstGeom>
        </p:spPr>
      </p:pic>
      <p:sp>
        <p:nvSpPr>
          <p:cNvPr id="6" name="Rectangle 5"/>
          <p:cNvSpPr/>
          <p:nvPr/>
        </p:nvSpPr>
        <p:spPr>
          <a:xfrm>
            <a:off x="3336892" y="2663410"/>
            <a:ext cx="3060454"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Thank you</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2537765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Enola homes.</a:t>
            </a:r>
            <a:endParaRPr lang="en-US" dirty="0"/>
          </a:p>
        </p:txBody>
      </p:sp>
      <p:sp>
        <p:nvSpPr>
          <p:cNvPr id="5" name="Content Placeholder 4"/>
          <p:cNvSpPr>
            <a:spLocks noGrp="1"/>
          </p:cNvSpPr>
          <p:nvPr>
            <p:ph sz="quarter" idx="13"/>
          </p:nvPr>
        </p:nvSpPr>
        <p:spPr/>
        <p:txBody>
          <a:bodyPr/>
          <a:lstStyle/>
          <a:p>
            <a:pPr marL="0" indent="0">
              <a:buNone/>
            </a:pPr>
            <a:r>
              <a:rPr lang="en-US" dirty="0" smtClean="0"/>
              <a:t>I bet you’ve heard of Sherlock homes the famous detective, but have you heard of Enola homes this movie talks about Sherlock’s sister Enola,  and her adventure in the real world trying to find her mom who has gone missing by solving mysteries along the way.  </a:t>
            </a:r>
            <a:endParaRPr lang="en-US" dirty="0"/>
          </a:p>
        </p:txBody>
      </p:sp>
      <p:pic>
        <p:nvPicPr>
          <p:cNvPr id="7" name="Picture 6" descr="&lt;strong&gt;Enola&lt;/strong&gt; &lt;strong&gt;Holmes&lt;/strong&gt; is Coming to Netflix and Looks Fun - I Hear of Sherloc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952" y="685800"/>
            <a:ext cx="4074418" cy="1826582"/>
          </a:xfrm>
          <a:prstGeom prst="rect">
            <a:avLst/>
          </a:prstGeom>
        </p:spPr>
      </p:pic>
    </p:spTree>
    <p:extLst>
      <p:ext uri="{BB962C8B-B14F-4D97-AF65-F5344CB8AC3E}">
        <p14:creationId xmlns:p14="http://schemas.microsoft.com/office/powerpoint/2010/main" val="199021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235857" y="-1013633"/>
            <a:ext cx="10394707" cy="3311189"/>
          </a:xfrm>
        </p:spPr>
        <p:txBody>
          <a:bodyPr/>
          <a:lstStyle/>
          <a:p>
            <a:pPr marL="0" indent="0">
              <a:buNone/>
            </a:pPr>
            <a:r>
              <a:rPr lang="en-US" dirty="0" smtClean="0"/>
              <a:t>Enola starts telling her tail on her bice explaining</a:t>
            </a:r>
            <a:endParaRPr lang="en-US" dirty="0"/>
          </a:p>
        </p:txBody>
      </p:sp>
      <p:sp>
        <p:nvSpPr>
          <p:cNvPr id="11" name="Cloud 10"/>
          <p:cNvSpPr/>
          <p:nvPr/>
        </p:nvSpPr>
        <p:spPr>
          <a:xfrm>
            <a:off x="-101600" y="798286"/>
            <a:ext cx="10835940" cy="500573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‘’my mom named me Enola she insisted on it in fact ‘’ Enola goes on to explain that her name may seem unordinary but it was because her mother was a fan of word games Enola backward spells alone her mom would always tell her ‘’Enola you will do very well alone’’ and yet they were always together.</a:t>
            </a:r>
          </a:p>
          <a:p>
            <a:pPr algn="ctr"/>
            <a:r>
              <a:rPr lang="en-US" dirty="0" smtClean="0"/>
              <a:t>She was no ordinary mother she didn’t teach Enola to string seashells or do </a:t>
            </a:r>
            <a:r>
              <a:rPr lang="en-US" dirty="0" err="1" smtClean="0"/>
              <a:t>enbrodori</a:t>
            </a:r>
            <a:r>
              <a:rPr lang="en-US" dirty="0" smtClean="0"/>
              <a:t> they did different things reading, science, and sports. One day  Enola awoke to find her mother gone now she is on her way to meet her brothers Sherlock and Mycroft homes whom she hasn’t met in years</a:t>
            </a:r>
            <a:endParaRPr lang="en-US" dirty="0"/>
          </a:p>
        </p:txBody>
      </p:sp>
      <p:pic>
        <p:nvPicPr>
          <p:cNvPr id="12" name="Picture 11" descr="Milioni di Particelle | I libri sono l'aereo, il treno e la stra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542" y="274128"/>
            <a:ext cx="3181744" cy="2230570"/>
          </a:xfrm>
          <a:prstGeom prst="rect">
            <a:avLst/>
          </a:prstGeom>
        </p:spPr>
      </p:pic>
    </p:spTree>
    <p:extLst>
      <p:ext uri="{BB962C8B-B14F-4D97-AF65-F5344CB8AC3E}">
        <p14:creationId xmlns:p14="http://schemas.microsoft.com/office/powerpoint/2010/main" val="193019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sherlock</a:t>
            </a:r>
            <a:endParaRPr lang="en-US" dirty="0"/>
          </a:p>
        </p:txBody>
      </p:sp>
      <p:sp>
        <p:nvSpPr>
          <p:cNvPr id="3" name="Content Placeholder 2"/>
          <p:cNvSpPr>
            <a:spLocks noGrp="1"/>
          </p:cNvSpPr>
          <p:nvPr>
            <p:ph sz="quarter" idx="13"/>
          </p:nvPr>
        </p:nvSpPr>
        <p:spPr/>
        <p:txBody>
          <a:bodyPr/>
          <a:lstStyle/>
          <a:p>
            <a:pPr marL="0" indent="0">
              <a:buNone/>
            </a:pPr>
            <a:r>
              <a:rPr lang="en-US" dirty="0" smtClean="0"/>
              <a:t>Two homes are better than one Sherlock (Enola’s older brother)  is shown to be a consulting detective. IN HIS RETURN TO VISIT ENOLA TO VISIT ENOLA HE DOESN’T HAVE MANY MEMORIES OF HER HE </a:t>
            </a:r>
            <a:r>
              <a:rPr lang="en-US" dirty="0" err="1" smtClean="0"/>
              <a:t>REMembered</a:t>
            </a:r>
            <a:r>
              <a:rPr lang="en-US" dirty="0" smtClean="0"/>
              <a:t> Enola used to pull a decorated pinecone calling it dash. This angered their father and Eudora kept dash under her pillow before her disappearance.</a:t>
            </a:r>
          </a:p>
          <a:p>
            <a:pPr marL="0" indent="0">
              <a:buNone/>
            </a:pPr>
            <a:r>
              <a:rPr lang="en-US" dirty="0" smtClean="0"/>
              <a:t>Early life: Sherlock homes is BORN TO MR.HOMES AND EUDORIA  HOMES HE IS THE YOUNGER BROTHER OF MYCROFT  HOMES AND AN OLDER BROTHER TO ENOLA HOMES . </a:t>
            </a:r>
            <a:endParaRPr lang="en-US" dirty="0"/>
          </a:p>
        </p:txBody>
      </p:sp>
      <p:sp>
        <p:nvSpPr>
          <p:cNvPr id="4" name="Rectangle 3"/>
          <p:cNvSpPr/>
          <p:nvPr/>
        </p:nvSpPr>
        <p:spPr>
          <a:xfrm>
            <a:off x="4327852" y="800117"/>
            <a:ext cx="4163319" cy="954107"/>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Played by :henry</a:t>
            </a:r>
            <a:r>
              <a:rPr lang="en-US" sz="2800" dirty="0"/>
              <a:t> </a:t>
            </a:r>
            <a:r>
              <a:rPr lang="en-US" sz="2800" dirty="0" err="1" smtClean="0"/>
              <a:t>Cavill</a:t>
            </a:r>
            <a:r>
              <a:rPr lang="en-US" sz="2800" dirty="0" smtClean="0"/>
              <a:t> </a:t>
            </a:r>
          </a:p>
          <a:p>
            <a:pPr algn="ctr"/>
            <a:r>
              <a:rPr lang="en-US" sz="2800" b="0" cap="none" spc="0" dirty="0" smtClean="0">
                <a:ln w="0"/>
                <a:solidFill>
                  <a:schemeClr val="tx1"/>
                </a:solidFill>
                <a:effectLst>
                  <a:outerShdw blurRad="38100" dist="19050" dir="2700000" algn="tl" rotWithShape="0">
                    <a:schemeClr val="dk1">
                      <a:alpha val="40000"/>
                    </a:schemeClr>
                  </a:outerShdw>
                </a:effectLst>
              </a:rPr>
              <a:t>Who also played superman</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descr="Who is &lt;strong&gt;Henry&lt;/strong&gt; Calvill? – PASMOV.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745" y="195935"/>
            <a:ext cx="1671917" cy="2131694"/>
          </a:xfrm>
          <a:prstGeom prst="rect">
            <a:avLst/>
          </a:prstGeom>
        </p:spPr>
      </p:pic>
    </p:spTree>
    <p:extLst>
      <p:ext uri="{BB962C8B-B14F-4D97-AF65-F5344CB8AC3E}">
        <p14:creationId xmlns:p14="http://schemas.microsoft.com/office/powerpoint/2010/main" val="24683850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enola</a:t>
            </a:r>
            <a:endParaRPr lang="en-US" dirty="0"/>
          </a:p>
        </p:txBody>
      </p:sp>
      <p:sp>
        <p:nvSpPr>
          <p:cNvPr id="3" name="Content Placeholder 2"/>
          <p:cNvSpPr>
            <a:spLocks noGrp="1"/>
          </p:cNvSpPr>
          <p:nvPr>
            <p:ph sz="quarter" idx="13"/>
          </p:nvPr>
        </p:nvSpPr>
        <p:spPr/>
        <p:txBody>
          <a:bodyPr/>
          <a:lstStyle/>
          <a:p>
            <a:pPr marL="0" indent="0">
              <a:buNone/>
            </a:pPr>
            <a:r>
              <a:rPr lang="en-US" dirty="0" smtClean="0"/>
              <a:t>The main character, and a strong young lady,  with a lot of smarts</a:t>
            </a:r>
            <a:endParaRPr lang="en-US" cap="none" dirty="0">
              <a:ln w="0"/>
              <a:effectLst>
                <a:outerShdw blurRad="38100" dist="19050" dir="2700000" algn="tl" rotWithShape="0">
                  <a:schemeClr val="dk1">
                    <a:alpha val="40000"/>
                  </a:schemeClr>
                </a:outerShdw>
              </a:effectLst>
            </a:endParaRPr>
          </a:p>
          <a:p>
            <a:pPr marL="0" indent="0">
              <a:buNone/>
            </a:pPr>
            <a:endParaRPr lang="en-US" dirty="0" smtClean="0"/>
          </a:p>
          <a:p>
            <a:pPr marL="0" indent="0">
              <a:buNone/>
            </a:pPr>
            <a:endParaRPr lang="en-US" dirty="0" smtClean="0"/>
          </a:p>
        </p:txBody>
      </p:sp>
      <p:sp>
        <p:nvSpPr>
          <p:cNvPr id="5" name="Rectangle 4"/>
          <p:cNvSpPr/>
          <p:nvPr/>
        </p:nvSpPr>
        <p:spPr>
          <a:xfrm>
            <a:off x="2041085" y="685800"/>
            <a:ext cx="9396172" cy="1323439"/>
          </a:xfrm>
          <a:prstGeom prst="rect">
            <a:avLst/>
          </a:prstGeom>
          <a:no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Played by : Milly Bobbie brown</a:t>
            </a:r>
          </a:p>
          <a:p>
            <a:pPr algn="ctr"/>
            <a:r>
              <a:rPr lang="en-US" sz="4000" dirty="0" smtClean="0">
                <a:ln w="0"/>
                <a:effectLst>
                  <a:outerShdw blurRad="38100" dist="19050" dir="2700000" algn="tl" rotWithShape="0">
                    <a:schemeClr val="dk1">
                      <a:alpha val="40000"/>
                    </a:schemeClr>
                  </a:outerShdw>
                </a:effectLst>
              </a:rPr>
              <a:t>Also played 11 from stranger things </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descr="Confesiones de una Gata Seriéfila: Contradicciones Feministas: La Mo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745" y="3449781"/>
            <a:ext cx="4335979" cy="2683885"/>
          </a:xfrm>
          <a:prstGeom prst="rect">
            <a:avLst/>
          </a:prstGeom>
        </p:spPr>
      </p:pic>
    </p:spTree>
    <p:extLst>
      <p:ext uri="{BB962C8B-B14F-4D97-AF65-F5344CB8AC3E}">
        <p14:creationId xmlns:p14="http://schemas.microsoft.com/office/powerpoint/2010/main" val="386030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Mycroft played </a:t>
            </a:r>
            <a:r>
              <a:rPr lang="en-US" dirty="0" err="1" smtClean="0"/>
              <a:t>by:sam</a:t>
            </a:r>
            <a:r>
              <a:rPr lang="en-US" dirty="0" smtClean="0"/>
              <a:t> </a:t>
            </a:r>
            <a:r>
              <a:rPr lang="en-US" dirty="0" err="1" smtClean="0"/>
              <a:t>Claflin</a:t>
            </a:r>
            <a:r>
              <a:rPr lang="en-US" dirty="0" smtClean="0"/>
              <a:t> who played in pirates of the </a:t>
            </a:r>
            <a:r>
              <a:rPr lang="en-US" dirty="0" err="1" smtClean="0"/>
              <a:t>carabian</a:t>
            </a:r>
            <a:r>
              <a:rPr lang="en-US" dirty="0" smtClean="0"/>
              <a:t>  </a:t>
            </a:r>
            <a:endParaRPr lang="en-US" dirty="0"/>
          </a:p>
        </p:txBody>
      </p:sp>
      <p:sp>
        <p:nvSpPr>
          <p:cNvPr id="3" name="Content Placeholder 2"/>
          <p:cNvSpPr>
            <a:spLocks noGrp="1"/>
          </p:cNvSpPr>
          <p:nvPr>
            <p:ph sz="quarter" idx="13"/>
          </p:nvPr>
        </p:nvSpPr>
        <p:spPr/>
        <p:txBody>
          <a:bodyPr/>
          <a:lstStyle/>
          <a:p>
            <a:pPr marL="0" indent="0">
              <a:buNone/>
            </a:pPr>
            <a:r>
              <a:rPr lang="en-US" dirty="0" smtClean="0"/>
              <a:t>Sherlock and Enola’s older brother Mycroft tries to take control of Enola’s life  when their mother has gone missing</a:t>
            </a:r>
            <a:endParaRPr lang="en-US" dirty="0"/>
          </a:p>
        </p:txBody>
      </p:sp>
      <p:pic>
        <p:nvPicPr>
          <p:cNvPr id="4" name="Picture 3" descr="Netflix libera trailer oficial de '&lt;strong&gt;Enola&lt;/strong&gt; &lt;strong&gt;Holmes&lt;/strong&gt;'; Confi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545" y="3718990"/>
            <a:ext cx="3655292" cy="2193175"/>
          </a:xfrm>
          <a:prstGeom prst="rect">
            <a:avLst/>
          </a:prstGeom>
        </p:spPr>
      </p:pic>
    </p:spTree>
    <p:extLst>
      <p:ext uri="{BB962C8B-B14F-4D97-AF65-F5344CB8AC3E}">
        <p14:creationId xmlns:p14="http://schemas.microsoft.com/office/powerpoint/2010/main" val="299318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on (skipping some details)</a:t>
            </a:r>
            <a:endParaRPr lang="en-US" dirty="0"/>
          </a:p>
        </p:txBody>
      </p:sp>
      <p:sp>
        <p:nvSpPr>
          <p:cNvPr id="3" name="Content Placeholder 2"/>
          <p:cNvSpPr>
            <a:spLocks noGrp="1"/>
          </p:cNvSpPr>
          <p:nvPr>
            <p:ph sz="quarter" idx="13"/>
          </p:nvPr>
        </p:nvSpPr>
        <p:spPr/>
        <p:txBody>
          <a:bodyPr/>
          <a:lstStyle/>
          <a:p>
            <a:pPr marL="0" indent="0">
              <a:buNone/>
            </a:pPr>
            <a:r>
              <a:rPr lang="en-US" dirty="0" smtClean="0"/>
              <a:t>Enola in the escape of Mycroft and in the hope to find her mother hops on a train when she heard a sound from the nearby giant bag out came lord Tewksbury after a long conversation they find out Tewksbury is being hunted by a murderer so Enola helps him escape and they jump off the train later they split up but after </a:t>
            </a:r>
            <a:r>
              <a:rPr lang="en-US" dirty="0" err="1" smtClean="0"/>
              <a:t>enola’s</a:t>
            </a:r>
            <a:r>
              <a:rPr lang="en-US" dirty="0" smtClean="0"/>
              <a:t> long way to find her mother she solves the mystery of lord Tewksbury </a:t>
            </a:r>
            <a:r>
              <a:rPr lang="en-US" dirty="0" err="1" smtClean="0"/>
              <a:t>wich</a:t>
            </a:r>
            <a:r>
              <a:rPr lang="en-US" dirty="0" smtClean="0"/>
              <a:t> is  </a:t>
            </a:r>
            <a:endParaRPr lang="en-US" dirty="0"/>
          </a:p>
        </p:txBody>
      </p:sp>
      <p:pic>
        <p:nvPicPr>
          <p:cNvPr id="4" name="Picture 3" descr="Gone Home Lessons 5 &amp; 6: &lt;strong&gt;Spoiler&lt;/strong&gt; Alerts, Disposable Stories and N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654" y="4322617"/>
            <a:ext cx="3186546" cy="1163782"/>
          </a:xfrm>
          <a:prstGeom prst="rect">
            <a:avLst/>
          </a:prstGeom>
        </p:spPr>
      </p:pic>
      <p:pic>
        <p:nvPicPr>
          <p:cNvPr id="5" name="Picture 4" descr="Review: &lt;strong&gt;Enola&lt;/strong&gt; &lt;strong&gt;Holmes&lt;/strong&gt; - Old Ain't D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646850"/>
            <a:ext cx="3359727" cy="1906732"/>
          </a:xfrm>
          <a:prstGeom prst="rect">
            <a:avLst/>
          </a:prstGeom>
        </p:spPr>
      </p:pic>
    </p:spTree>
    <p:extLst>
      <p:ext uri="{BB962C8B-B14F-4D97-AF65-F5344CB8AC3E}">
        <p14:creationId xmlns:p14="http://schemas.microsoft.com/office/powerpoint/2010/main" val="292928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rated</a:t>
            </a:r>
            <a:endParaRPr lang="en-US" dirty="0"/>
          </a:p>
        </p:txBody>
      </p:sp>
      <p:pic>
        <p:nvPicPr>
          <p:cNvPr id="6" name="Content Placeholder 5" descr="Screen Clippi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56618" y="1643802"/>
            <a:ext cx="9055248" cy="4305750"/>
          </a:xfrm>
        </p:spPr>
      </p:pic>
    </p:spTree>
    <p:extLst>
      <p:ext uri="{BB962C8B-B14F-4D97-AF65-F5344CB8AC3E}">
        <p14:creationId xmlns:p14="http://schemas.microsoft.com/office/powerpoint/2010/main" val="341761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sz="quarter" idx="13"/>
          </p:nvPr>
        </p:nvSpPr>
        <p:spPr/>
        <p:txBody>
          <a:bodyPr/>
          <a:lstStyle/>
          <a:p>
            <a:pPr marL="0" indent="0">
              <a:buNone/>
            </a:pPr>
            <a:r>
              <a:rPr lang="en-US" dirty="0" smtClean="0"/>
              <a:t>Enola homes is a movie that shows women independents an mystery solving it is my favorite movie because it contains suspense and has a lot of twists that get you thinking what is </a:t>
            </a:r>
            <a:r>
              <a:rPr lang="en-US" dirty="0" err="1" smtClean="0"/>
              <a:t>gonna</a:t>
            </a:r>
            <a:r>
              <a:rPr lang="en-US" dirty="0" smtClean="0"/>
              <a:t> happen next</a:t>
            </a:r>
            <a:endParaRPr lang="en-US" dirty="0"/>
          </a:p>
        </p:txBody>
      </p:sp>
      <p:pic>
        <p:nvPicPr>
          <p:cNvPr id="4" name="Picture 3" descr="Crítica: &lt;strong&gt;Enola&lt;/strong&gt; &lt;strong&gt;Holmes&lt;/strong&gt; - Uma detetive teen - GeekBla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153" y="1050468"/>
            <a:ext cx="3200400" cy="1800225"/>
          </a:xfrm>
          <a:prstGeom prst="rect">
            <a:avLst/>
          </a:prstGeom>
        </p:spPr>
      </p:pic>
    </p:spTree>
    <p:extLst>
      <p:ext uri="{BB962C8B-B14F-4D97-AF65-F5344CB8AC3E}">
        <p14:creationId xmlns:p14="http://schemas.microsoft.com/office/powerpoint/2010/main" val="416889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1901</TotalTime>
  <Words>470</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Impact</vt:lpstr>
      <vt:lpstr>Main Event</vt:lpstr>
      <vt:lpstr>Elona homes</vt:lpstr>
      <vt:lpstr>Enola homes.</vt:lpstr>
      <vt:lpstr>PowerPoint Presentation</vt:lpstr>
      <vt:lpstr>sherlock</vt:lpstr>
      <vt:lpstr>enola</vt:lpstr>
      <vt:lpstr>Mycroft played by:sam Claflin who played in pirates of the carabian  </vt:lpstr>
      <vt:lpstr>Later on (skipping some details)</vt:lpstr>
      <vt:lpstr>rated</vt:lpstr>
      <vt:lpstr>In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Elona homes</dc:title>
  <dc:creator>Natalie</dc:creator>
  <cp:lastModifiedBy>Natalie</cp:lastModifiedBy>
  <cp:revision>22</cp:revision>
  <dcterms:created xsi:type="dcterms:W3CDTF">2022-11-02T14:23:25Z</dcterms:created>
  <dcterms:modified xsi:type="dcterms:W3CDTF">2022-12-03T14:17:16Z</dcterms:modified>
</cp:coreProperties>
</file>