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C4931A3-DA01-4EC7-AC2C-5A05BB116F2C}"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97ECB-CF74-40D4-A404-BBFA717006B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919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4931A3-DA01-4EC7-AC2C-5A05BB116F2C}"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97ECB-CF74-40D4-A404-BBFA717006B5}" type="slidenum">
              <a:rPr lang="en-US" smtClean="0"/>
              <a:t>‹#›</a:t>
            </a:fld>
            <a:endParaRPr lang="en-US"/>
          </a:p>
        </p:txBody>
      </p:sp>
    </p:spTree>
    <p:extLst>
      <p:ext uri="{BB962C8B-B14F-4D97-AF65-F5344CB8AC3E}">
        <p14:creationId xmlns:p14="http://schemas.microsoft.com/office/powerpoint/2010/main" val="370210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4931A3-DA01-4EC7-AC2C-5A05BB116F2C}"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97ECB-CF74-40D4-A404-BBFA717006B5}"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87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4931A3-DA01-4EC7-AC2C-5A05BB116F2C}"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97ECB-CF74-40D4-A404-BBFA717006B5}" type="slidenum">
              <a:rPr lang="en-US" smtClean="0"/>
              <a:t>‹#›</a:t>
            </a:fld>
            <a:endParaRPr lang="en-US"/>
          </a:p>
        </p:txBody>
      </p:sp>
    </p:spTree>
    <p:extLst>
      <p:ext uri="{BB962C8B-B14F-4D97-AF65-F5344CB8AC3E}">
        <p14:creationId xmlns:p14="http://schemas.microsoft.com/office/powerpoint/2010/main" val="223516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4931A3-DA01-4EC7-AC2C-5A05BB116F2C}"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97ECB-CF74-40D4-A404-BBFA717006B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360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4931A3-DA01-4EC7-AC2C-5A05BB116F2C}"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97ECB-CF74-40D4-A404-BBFA717006B5}" type="slidenum">
              <a:rPr lang="en-US" smtClean="0"/>
              <a:t>‹#›</a:t>
            </a:fld>
            <a:endParaRPr lang="en-US"/>
          </a:p>
        </p:txBody>
      </p:sp>
    </p:spTree>
    <p:extLst>
      <p:ext uri="{BB962C8B-B14F-4D97-AF65-F5344CB8AC3E}">
        <p14:creationId xmlns:p14="http://schemas.microsoft.com/office/powerpoint/2010/main" val="3199244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4931A3-DA01-4EC7-AC2C-5A05BB116F2C}" type="datetimeFigureOut">
              <a:rPr lang="en-US" smtClean="0"/>
              <a:t>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F97ECB-CF74-40D4-A404-BBFA717006B5}" type="slidenum">
              <a:rPr lang="en-US" smtClean="0"/>
              <a:t>‹#›</a:t>
            </a:fld>
            <a:endParaRPr lang="en-US"/>
          </a:p>
        </p:txBody>
      </p:sp>
    </p:spTree>
    <p:extLst>
      <p:ext uri="{BB962C8B-B14F-4D97-AF65-F5344CB8AC3E}">
        <p14:creationId xmlns:p14="http://schemas.microsoft.com/office/powerpoint/2010/main" val="84654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4931A3-DA01-4EC7-AC2C-5A05BB116F2C}" type="datetimeFigureOut">
              <a:rPr lang="en-US" smtClean="0"/>
              <a:t>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F97ECB-CF74-40D4-A404-BBFA717006B5}" type="slidenum">
              <a:rPr lang="en-US" smtClean="0"/>
              <a:t>‹#›</a:t>
            </a:fld>
            <a:endParaRPr lang="en-US"/>
          </a:p>
        </p:txBody>
      </p:sp>
    </p:spTree>
    <p:extLst>
      <p:ext uri="{BB962C8B-B14F-4D97-AF65-F5344CB8AC3E}">
        <p14:creationId xmlns:p14="http://schemas.microsoft.com/office/powerpoint/2010/main" val="330010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931A3-DA01-4EC7-AC2C-5A05BB116F2C}" type="datetimeFigureOut">
              <a:rPr lang="en-US" smtClean="0"/>
              <a:t>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F97ECB-CF74-40D4-A404-BBFA717006B5}" type="slidenum">
              <a:rPr lang="en-US" smtClean="0"/>
              <a:t>‹#›</a:t>
            </a:fld>
            <a:endParaRPr lang="en-US"/>
          </a:p>
        </p:txBody>
      </p:sp>
    </p:spTree>
    <p:extLst>
      <p:ext uri="{BB962C8B-B14F-4D97-AF65-F5344CB8AC3E}">
        <p14:creationId xmlns:p14="http://schemas.microsoft.com/office/powerpoint/2010/main" val="19333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C4931A3-DA01-4EC7-AC2C-5A05BB116F2C}"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97ECB-CF74-40D4-A404-BBFA717006B5}" type="slidenum">
              <a:rPr lang="en-US" smtClean="0"/>
              <a:t>‹#›</a:t>
            </a:fld>
            <a:endParaRPr lang="en-US"/>
          </a:p>
        </p:txBody>
      </p:sp>
    </p:spTree>
    <p:extLst>
      <p:ext uri="{BB962C8B-B14F-4D97-AF65-F5344CB8AC3E}">
        <p14:creationId xmlns:p14="http://schemas.microsoft.com/office/powerpoint/2010/main" val="1771949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4931A3-DA01-4EC7-AC2C-5A05BB116F2C}"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97ECB-CF74-40D4-A404-BBFA717006B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37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C4931A3-DA01-4EC7-AC2C-5A05BB116F2C}" type="datetimeFigureOut">
              <a:rPr lang="en-US" smtClean="0"/>
              <a:t>12/3/2022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2F97ECB-CF74-40D4-A404-BBFA717006B5}"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9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Aladdin </a:t>
            </a:r>
            <a:endParaRPr lang="en-US" dirty="0"/>
          </a:p>
        </p:txBody>
      </p:sp>
      <p:sp>
        <p:nvSpPr>
          <p:cNvPr id="3" name="Subtitle 2"/>
          <p:cNvSpPr>
            <a:spLocks noGrp="1"/>
          </p:cNvSpPr>
          <p:nvPr>
            <p:ph type="subTitle" idx="1"/>
          </p:nvPr>
        </p:nvSpPr>
        <p:spPr/>
        <p:txBody>
          <a:bodyPr/>
          <a:lstStyle/>
          <a:p>
            <a:r>
              <a:rPr lang="en-US" dirty="0" smtClean="0"/>
              <a:t>By Alba Lara </a:t>
            </a:r>
            <a:endParaRPr lang="en-US" dirty="0"/>
          </a:p>
        </p:txBody>
      </p:sp>
    </p:spTree>
    <p:extLst>
      <p:ext uri="{BB962C8B-B14F-4D97-AF65-F5344CB8AC3E}">
        <p14:creationId xmlns:p14="http://schemas.microsoft.com/office/powerpoint/2010/main" val="33912942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Aladdin about?</a:t>
            </a:r>
            <a:endParaRPr lang="en-US" dirty="0"/>
          </a:p>
        </p:txBody>
      </p:sp>
      <p:sp>
        <p:nvSpPr>
          <p:cNvPr id="3" name="Content Placeholder 2"/>
          <p:cNvSpPr>
            <a:spLocks noGrp="1"/>
          </p:cNvSpPr>
          <p:nvPr>
            <p:ph idx="1"/>
          </p:nvPr>
        </p:nvSpPr>
        <p:spPr/>
        <p:txBody>
          <a:bodyPr/>
          <a:lstStyle/>
          <a:p>
            <a:r>
              <a:rPr lang="en-US" dirty="0" smtClean="0"/>
              <a:t>Aladdin is a music fantasy film that was directed by Guy Ritchie.</a:t>
            </a:r>
          </a:p>
          <a:p>
            <a:r>
              <a:rPr lang="en-US" dirty="0"/>
              <a:t> it is a live-action adaptation of Disney's 1992 animated film of the same name, which itself is based on the eponymous tale from One Thousand and One Nights</a:t>
            </a:r>
            <a:r>
              <a:rPr lang="en-US" dirty="0" smtClean="0"/>
              <a:t>.  </a:t>
            </a:r>
          </a:p>
          <a:p>
            <a:r>
              <a:rPr lang="en-US" dirty="0"/>
              <a:t>Aladdin, an orphaned street urchin in the Arabian city of Agrabah, and his monkey Abu meet Princess Jasmine, who has snuck away from her sheltered life in the palace. She wishes to succeed her father as Sultan, but is instead expected to marry one of her royal suitors. Jafar, the grand vizier, schemes to overthrow the Sultan and seeks a magic lamp that only "the diamond in the rough" can retrieve.</a:t>
            </a:r>
          </a:p>
        </p:txBody>
      </p:sp>
      <p:pic>
        <p:nvPicPr>
          <p:cNvPr id="4" name="Picture 3" descr="Aladdin | Mira el primer avance de su versión live-action | Play Reacto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03135">
            <a:off x="6913006" y="317187"/>
            <a:ext cx="3122567" cy="1707446"/>
          </a:xfrm>
          <a:prstGeom prst="rect">
            <a:avLst/>
          </a:prstGeom>
        </p:spPr>
      </p:pic>
      <p:pic>
        <p:nvPicPr>
          <p:cNvPr id="5" name="Picture 4" descr="Aladdin (2019) - Awful Movies Wik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369" y="378480"/>
            <a:ext cx="1542931" cy="2286343"/>
          </a:xfrm>
          <a:prstGeom prst="rect">
            <a:avLst/>
          </a:prstGeom>
        </p:spPr>
      </p:pic>
    </p:spTree>
    <p:extLst>
      <p:ext uri="{BB962C8B-B14F-4D97-AF65-F5344CB8AC3E}">
        <p14:creationId xmlns:p14="http://schemas.microsoft.com/office/powerpoint/2010/main" val="38224395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main characters in the story ?</a:t>
            </a:r>
            <a:endParaRPr lang="en-US" dirty="0"/>
          </a:p>
        </p:txBody>
      </p:sp>
      <p:sp>
        <p:nvSpPr>
          <p:cNvPr id="3" name="Content Placeholder 2"/>
          <p:cNvSpPr>
            <a:spLocks noGrp="1"/>
          </p:cNvSpPr>
          <p:nvPr>
            <p:ph idx="1"/>
          </p:nvPr>
        </p:nvSpPr>
        <p:spPr/>
        <p:txBody>
          <a:bodyPr/>
          <a:lstStyle/>
          <a:p>
            <a:r>
              <a:rPr lang="en-US" dirty="0" smtClean="0"/>
              <a:t>Aladdin : Mena Massoud </a:t>
            </a:r>
          </a:p>
          <a:p>
            <a:r>
              <a:rPr lang="en-US" dirty="0" smtClean="0"/>
              <a:t>Jasmine: Naomi Scott</a:t>
            </a:r>
          </a:p>
          <a:p>
            <a:r>
              <a:rPr lang="en-US" dirty="0" smtClean="0"/>
              <a:t>Genie: Will Smith </a:t>
            </a:r>
          </a:p>
          <a:p>
            <a:r>
              <a:rPr lang="en-US" dirty="0" smtClean="0"/>
              <a:t>Jafar: Marwan Kenzari </a:t>
            </a:r>
            <a:endParaRPr lang="en-US" dirty="0"/>
          </a:p>
        </p:txBody>
      </p:sp>
      <p:pic>
        <p:nvPicPr>
          <p:cNvPr id="9" name="Picture 8" descr="Aladdin (2019) | Film-Rezensionen.d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996421" y="1868150"/>
            <a:ext cx="68579" cy="45719"/>
          </a:xfrm>
          <a:prstGeom prst="rect">
            <a:avLst/>
          </a:prstGeom>
        </p:spPr>
      </p:pic>
    </p:spTree>
    <p:extLst>
      <p:ext uri="{BB962C8B-B14F-4D97-AF65-F5344CB8AC3E}">
        <p14:creationId xmlns:p14="http://schemas.microsoft.com/office/powerpoint/2010/main" val="19856854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20158106">
            <a:off x="1235143" y="2343677"/>
            <a:ext cx="9720072" cy="1499616"/>
          </a:xfrm>
          <a:solidFill>
            <a:srgbClr val="00B0F0"/>
          </a:solidFill>
        </p:spPr>
        <p:txBody>
          <a:bodyPr/>
          <a:lstStyle/>
          <a:p>
            <a:r>
              <a:rPr lang="en-US" dirty="0" smtClean="0"/>
              <a:t>Thank you for listening ☺</a:t>
            </a:r>
            <a:endParaRPr lang="en-US" dirty="0"/>
          </a:p>
        </p:txBody>
      </p:sp>
    </p:spTree>
    <p:extLst>
      <p:ext uri="{BB962C8B-B14F-4D97-AF65-F5344CB8AC3E}">
        <p14:creationId xmlns:p14="http://schemas.microsoft.com/office/powerpoint/2010/main" val="3425909801"/>
      </p:ext>
    </p:extLst>
  </p:cSld>
  <p:clrMapOvr>
    <a:masterClrMapping/>
  </p:clrMapOvr>
  <p:transition spd="slow">
    <p:comb/>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59</TotalTime>
  <Words>165</Words>
  <Application>Microsoft Office PowerPoint</Application>
  <PresentationFormat>Widescreen</PresentationFormat>
  <Paragraphs>12</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Tw Cen MT</vt:lpstr>
      <vt:lpstr>Tw Cen MT Condensed</vt:lpstr>
      <vt:lpstr>Wingdings 3</vt:lpstr>
      <vt:lpstr>Integral</vt:lpstr>
      <vt:lpstr>Aladdin </vt:lpstr>
      <vt:lpstr>What is Aladdin about?</vt:lpstr>
      <vt:lpstr>Who are the main characters in the story ?</vt:lpstr>
      <vt:lpstr>Thank you 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Aladdin</dc:title>
  <dc:creator>user</dc:creator>
  <cp:lastModifiedBy>user</cp:lastModifiedBy>
  <cp:revision>7</cp:revision>
  <dcterms:created xsi:type="dcterms:W3CDTF">2022-12-03T13:16:01Z</dcterms:created>
  <dcterms:modified xsi:type="dcterms:W3CDTF">2022-12-03T14:15:26Z</dcterms:modified>
</cp:coreProperties>
</file>