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9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DA007DA-B115-4557-8C65-D5970C12245F}" type="datetimeFigureOut">
              <a:rPr lang="ar-JO" smtClean="0"/>
              <a:t>09/05/1444</a:t>
            </a:fld>
            <a:endParaRPr lang="ar-JO"/>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ar-JO"/>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B4BE196-2367-4426-854D-E38D513C9E2D}" type="slidenum">
              <a:rPr lang="ar-JO" smtClean="0"/>
              <a:t>‹#›</a:t>
            </a:fld>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A007DA-B115-4557-8C65-D5970C12245F}" type="datetimeFigureOut">
              <a:rPr lang="ar-JO" smtClean="0"/>
              <a:t>09/05/1444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B4BE196-2367-4426-854D-E38D513C9E2D}" type="slidenum">
              <a:rPr lang="ar-JO" smtClean="0"/>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A007DA-B115-4557-8C65-D5970C12245F}" type="datetimeFigureOut">
              <a:rPr lang="ar-JO" smtClean="0"/>
              <a:t>09/05/1444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CB4BE196-2367-4426-854D-E38D513C9E2D}" type="slidenum">
              <a:rPr lang="ar-JO" smtClean="0"/>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DA007DA-B115-4557-8C65-D5970C12245F}" type="datetimeFigureOut">
              <a:rPr lang="ar-JO" smtClean="0"/>
              <a:t>09/05/1444</a:t>
            </a:fld>
            <a:endParaRPr lang="ar-JO"/>
          </a:p>
        </p:txBody>
      </p:sp>
      <p:sp>
        <p:nvSpPr>
          <p:cNvPr id="9" name="Slide Number Placeholder 8"/>
          <p:cNvSpPr>
            <a:spLocks noGrp="1"/>
          </p:cNvSpPr>
          <p:nvPr>
            <p:ph type="sldNum" sz="quarter" idx="15"/>
          </p:nvPr>
        </p:nvSpPr>
        <p:spPr/>
        <p:txBody>
          <a:bodyPr rtlCol="0"/>
          <a:lstStyle/>
          <a:p>
            <a:fld id="{CB4BE196-2367-4426-854D-E38D513C9E2D}" type="slidenum">
              <a:rPr lang="ar-JO" smtClean="0"/>
              <a:t>‹#›</a:t>
            </a:fld>
            <a:endParaRPr lang="ar-JO"/>
          </a:p>
        </p:txBody>
      </p:sp>
      <p:sp>
        <p:nvSpPr>
          <p:cNvPr id="10" name="Footer Placeholder 9"/>
          <p:cNvSpPr>
            <a:spLocks noGrp="1"/>
          </p:cNvSpPr>
          <p:nvPr>
            <p:ph type="ftr" sz="quarter" idx="16"/>
          </p:nvPr>
        </p:nvSpPr>
        <p:spPr/>
        <p:txBody>
          <a:bodyPr rtlCol="0"/>
          <a:lstStyle/>
          <a:p>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DA007DA-B115-4557-8C65-D5970C12245F}" type="datetimeFigureOut">
              <a:rPr lang="ar-JO" smtClean="0"/>
              <a:t>09/05/1444</a:t>
            </a:fld>
            <a:endParaRPr lang="ar-JO"/>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ar-JO"/>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B4BE196-2367-4426-854D-E38D513C9E2D}" type="slidenum">
              <a:rPr lang="ar-JO" smtClean="0"/>
              <a:t>‹#›</a:t>
            </a:fld>
            <a:endParaRPr lang="ar-J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DA007DA-B115-4557-8C65-D5970C12245F}" type="datetimeFigureOut">
              <a:rPr lang="ar-JO" smtClean="0"/>
              <a:t>09/05/1444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CB4BE196-2367-4426-854D-E38D513C9E2D}" type="slidenum">
              <a:rPr lang="ar-JO" smtClean="0"/>
              <a:t>‹#›</a:t>
            </a:fld>
            <a:endParaRPr lang="ar-JO"/>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DA007DA-B115-4557-8C65-D5970C12245F}" type="datetimeFigureOut">
              <a:rPr lang="ar-JO" smtClean="0"/>
              <a:t>09/05/1444</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CB4BE196-2367-4426-854D-E38D513C9E2D}" type="slidenum">
              <a:rPr lang="ar-JO" smtClean="0"/>
              <a:t>‹#›</a:t>
            </a:fld>
            <a:endParaRPr lang="ar-JO"/>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DA007DA-B115-4557-8C65-D5970C12245F}" type="datetimeFigureOut">
              <a:rPr lang="ar-JO" smtClean="0"/>
              <a:t>09/05/1444</a:t>
            </a:fld>
            <a:endParaRPr lang="ar-JO"/>
          </a:p>
        </p:txBody>
      </p:sp>
      <p:sp>
        <p:nvSpPr>
          <p:cNvPr id="7" name="Slide Number Placeholder 6"/>
          <p:cNvSpPr>
            <a:spLocks noGrp="1"/>
          </p:cNvSpPr>
          <p:nvPr>
            <p:ph type="sldNum" sz="quarter" idx="11"/>
          </p:nvPr>
        </p:nvSpPr>
        <p:spPr/>
        <p:txBody>
          <a:bodyPr rtlCol="0"/>
          <a:lstStyle/>
          <a:p>
            <a:fld id="{CB4BE196-2367-4426-854D-E38D513C9E2D}" type="slidenum">
              <a:rPr lang="ar-JO" smtClean="0"/>
              <a:t>‹#›</a:t>
            </a:fld>
            <a:endParaRPr lang="ar-JO"/>
          </a:p>
        </p:txBody>
      </p:sp>
      <p:sp>
        <p:nvSpPr>
          <p:cNvPr id="8" name="Footer Placeholder 7"/>
          <p:cNvSpPr>
            <a:spLocks noGrp="1"/>
          </p:cNvSpPr>
          <p:nvPr>
            <p:ph type="ftr" sz="quarter" idx="12"/>
          </p:nvPr>
        </p:nvSpPr>
        <p:spPr/>
        <p:txBody>
          <a:bodyPr rtlCol="0"/>
          <a:lstStyle/>
          <a:p>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007DA-B115-4557-8C65-D5970C12245F}" type="datetimeFigureOut">
              <a:rPr lang="ar-JO" smtClean="0"/>
              <a:t>09/05/1444</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CB4BE196-2367-4426-854D-E38D513C9E2D}" type="slidenum">
              <a:rPr lang="ar-JO" smtClean="0"/>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DA007DA-B115-4557-8C65-D5970C12245F}" type="datetimeFigureOut">
              <a:rPr lang="ar-JO" smtClean="0"/>
              <a:t>09/05/1444</a:t>
            </a:fld>
            <a:endParaRPr lang="ar-JO"/>
          </a:p>
        </p:txBody>
      </p:sp>
      <p:sp>
        <p:nvSpPr>
          <p:cNvPr id="22" name="Slide Number Placeholder 21"/>
          <p:cNvSpPr>
            <a:spLocks noGrp="1"/>
          </p:cNvSpPr>
          <p:nvPr>
            <p:ph type="sldNum" sz="quarter" idx="15"/>
          </p:nvPr>
        </p:nvSpPr>
        <p:spPr/>
        <p:txBody>
          <a:bodyPr rtlCol="0"/>
          <a:lstStyle/>
          <a:p>
            <a:fld id="{CB4BE196-2367-4426-854D-E38D513C9E2D}" type="slidenum">
              <a:rPr lang="ar-JO" smtClean="0"/>
              <a:t>‹#›</a:t>
            </a:fld>
            <a:endParaRPr lang="ar-JO"/>
          </a:p>
        </p:txBody>
      </p:sp>
      <p:sp>
        <p:nvSpPr>
          <p:cNvPr id="23" name="Footer Placeholder 22"/>
          <p:cNvSpPr>
            <a:spLocks noGrp="1"/>
          </p:cNvSpPr>
          <p:nvPr>
            <p:ph type="ftr" sz="quarter" idx="16"/>
          </p:nvPr>
        </p:nvSpPr>
        <p:spPr/>
        <p:txBody>
          <a:bodyPr rtlCol="0"/>
          <a:lstStyle/>
          <a:p>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DA007DA-B115-4557-8C65-D5970C12245F}" type="datetimeFigureOut">
              <a:rPr lang="ar-JO" smtClean="0"/>
              <a:t>09/05/1444</a:t>
            </a:fld>
            <a:endParaRPr lang="ar-JO"/>
          </a:p>
        </p:txBody>
      </p:sp>
      <p:sp>
        <p:nvSpPr>
          <p:cNvPr id="18" name="Slide Number Placeholder 17"/>
          <p:cNvSpPr>
            <a:spLocks noGrp="1"/>
          </p:cNvSpPr>
          <p:nvPr>
            <p:ph type="sldNum" sz="quarter" idx="11"/>
          </p:nvPr>
        </p:nvSpPr>
        <p:spPr/>
        <p:txBody>
          <a:bodyPr rtlCol="0"/>
          <a:lstStyle/>
          <a:p>
            <a:fld id="{CB4BE196-2367-4426-854D-E38D513C9E2D}" type="slidenum">
              <a:rPr lang="ar-JO" smtClean="0"/>
              <a:t>‹#›</a:t>
            </a:fld>
            <a:endParaRPr lang="ar-JO"/>
          </a:p>
        </p:txBody>
      </p:sp>
      <p:sp>
        <p:nvSpPr>
          <p:cNvPr id="21" name="Footer Placeholder 20"/>
          <p:cNvSpPr>
            <a:spLocks noGrp="1"/>
          </p:cNvSpPr>
          <p:nvPr>
            <p:ph type="ftr" sz="quarter" idx="12"/>
          </p:nvPr>
        </p:nvSpPr>
        <p:spPr/>
        <p:txBody>
          <a:bodyPr rtlCol="0"/>
          <a:lstStyle/>
          <a:p>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DA007DA-B115-4557-8C65-D5970C12245F}" type="datetimeFigureOut">
              <a:rPr lang="ar-JO" smtClean="0"/>
              <a:t>09/05/1444</a:t>
            </a:fld>
            <a:endParaRPr lang="ar-JO"/>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JO"/>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B4BE196-2367-4426-854D-E38D513C9E2D}" type="slidenum">
              <a:rPr lang="ar-JO" smtClean="0"/>
              <a:t>‹#›</a:t>
            </a:fld>
            <a:endParaRPr lang="ar-J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38100" dist="38100" dir="2700000" algn="tl">
                    <a:srgbClr val="000000">
                      <a:alpha val="43137"/>
                    </a:srgbClr>
                  </a:outerShdw>
                </a:effectLst>
                <a:latin typeface="Arial Rounded MT Bold" pitchFamily="34" charset="0"/>
              </a:rPr>
              <a:t>Yes Day</a:t>
            </a:r>
            <a:endParaRPr lang="ar-JO" dirty="0">
              <a:effectLst>
                <a:outerShdw blurRad="38100" dist="38100" dir="2700000" algn="tl">
                  <a:srgbClr val="000000">
                    <a:alpha val="43137"/>
                  </a:srgbClr>
                </a:outerShdw>
              </a:effectLst>
              <a:latin typeface="Arial Rounded MT Bold" pitchFamily="34" charset="0"/>
            </a:endParaRPr>
          </a:p>
        </p:txBody>
      </p:sp>
      <p:sp>
        <p:nvSpPr>
          <p:cNvPr id="3" name="Subtitle 2"/>
          <p:cNvSpPr>
            <a:spLocks noGrp="1"/>
          </p:cNvSpPr>
          <p:nvPr>
            <p:ph type="subTitle" idx="1"/>
          </p:nvPr>
        </p:nvSpPr>
        <p:spPr/>
        <p:txBody>
          <a:bodyPr/>
          <a:lstStyle/>
          <a:p>
            <a:r>
              <a:rPr lang="en-US" dirty="0" smtClean="0">
                <a:latin typeface="Arial Rounded MT Bold" pitchFamily="34" charset="0"/>
              </a:rPr>
              <a:t>By Joury Bader </a:t>
            </a:r>
            <a:endParaRPr lang="ar-JO" dirty="0">
              <a:latin typeface="Arial Rounded MT Bold"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620688"/>
            <a:ext cx="3676721" cy="5445224"/>
          </a:xfrm>
          <a:prstGeom prst="rect">
            <a:avLst/>
          </a:prstGeom>
        </p:spPr>
      </p:pic>
    </p:spTree>
    <p:extLst>
      <p:ext uri="{BB962C8B-B14F-4D97-AF65-F5344CB8AC3E}">
        <p14:creationId xmlns:p14="http://schemas.microsoft.com/office/powerpoint/2010/main" val="15884065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a:t>
            </a:r>
            <a:endParaRPr lang="ar-JO" dirty="0"/>
          </a:p>
        </p:txBody>
      </p:sp>
      <p:sp>
        <p:nvSpPr>
          <p:cNvPr id="7" name="Text Placeholder 6"/>
          <p:cNvSpPr>
            <a:spLocks noGrp="1"/>
          </p:cNvSpPr>
          <p:nvPr>
            <p:ph type="body" idx="2"/>
          </p:nvPr>
        </p:nvSpPr>
        <p:spPr/>
        <p:txBody>
          <a:bodyPr>
            <a:normAutofit/>
          </a:bodyPr>
          <a:lstStyle/>
          <a:p>
            <a:r>
              <a:rPr lang="en-US" sz="3200" dirty="0" smtClean="0"/>
              <a:t>Thank you</a:t>
            </a:r>
            <a:endParaRPr lang="ar-JO" sz="3200" dirty="0"/>
          </a:p>
        </p:txBody>
      </p:sp>
      <p:sp>
        <p:nvSpPr>
          <p:cNvPr id="5" name="Subtitle 4"/>
          <p:cNvSpPr>
            <a:spLocks noGrp="1"/>
          </p:cNvSpPr>
          <p:nvPr>
            <p:ph sz="quarter" idx="1"/>
          </p:nvPr>
        </p:nvSpPr>
        <p:spPr/>
        <p:txBody>
          <a:bodyPr>
            <a:noAutofit/>
          </a:bodyPr>
          <a:lstStyle/>
          <a:p>
            <a:pPr algn="ctr"/>
            <a:r>
              <a:rPr lang="ar-JO" sz="4800" dirty="0" smtClean="0">
                <a:latin typeface="+mj-lt"/>
              </a:rPr>
              <a:t> </a:t>
            </a:r>
            <a:r>
              <a:rPr lang="en-US" dirty="0" smtClean="0">
                <a:latin typeface="+mj-lt"/>
              </a:rPr>
              <a:t>I recommend you watch yes day since it’s a very funny and entertaining movie for all age</a:t>
            </a:r>
            <a:endParaRPr lang="ar-JO" dirty="0">
              <a:latin typeface="+mj-lt"/>
            </a:endParaRP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204864"/>
            <a:ext cx="5723112" cy="3815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240641"/>
      </p:ext>
    </p:extLst>
  </p:cSld>
  <p:clrMapOvr>
    <a:masterClrMapping/>
  </p:clrMapOvr>
  <p:transition spd="slow">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itchFamily="34" charset="0"/>
              </a:rPr>
              <a:t>What is yes day about</a:t>
            </a:r>
            <a:endParaRPr lang="ar-JO" dirty="0">
              <a:latin typeface="Arial Rounded MT Bold" pitchFamily="34" charset="0"/>
            </a:endParaRPr>
          </a:p>
        </p:txBody>
      </p:sp>
      <p:sp>
        <p:nvSpPr>
          <p:cNvPr id="3" name="Content Placeholder 2"/>
          <p:cNvSpPr>
            <a:spLocks noGrp="1"/>
          </p:cNvSpPr>
          <p:nvPr>
            <p:ph sz="quarter" idx="1"/>
          </p:nvPr>
        </p:nvSpPr>
        <p:spPr/>
        <p:txBody>
          <a:bodyPr/>
          <a:lstStyle/>
          <a:p>
            <a:pPr algn="l"/>
            <a:r>
              <a:rPr lang="en-US" dirty="0" smtClean="0"/>
              <a:t>Yes day is an American comedy movie targeted for children, about two parents that get bored of always saying no to their children. They were recommended to have a yes day challenge by other parents but it doesn’t go very well </a:t>
            </a:r>
            <a:endParaRPr lang="ar-JO"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3528010"/>
            <a:ext cx="4644008" cy="2902505"/>
          </a:xfrm>
          <a:prstGeom prst="rect">
            <a:avLst/>
          </a:prstGeom>
        </p:spPr>
      </p:pic>
    </p:spTree>
    <p:extLst>
      <p:ext uri="{BB962C8B-B14F-4D97-AF65-F5344CB8AC3E}">
        <p14:creationId xmlns:p14="http://schemas.microsoft.com/office/powerpoint/2010/main" val="83615379"/>
      </p:ext>
    </p:extLst>
  </p:cSld>
  <p:clrMapOvr>
    <a:masterClrMapping/>
  </p:clrMapOvr>
  <p:transition spd="slow">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itchFamily="34" charset="0"/>
              </a:rPr>
              <a:t>Katie Torres</a:t>
            </a:r>
            <a:endParaRPr lang="ar-JO" dirty="0">
              <a:latin typeface="Arial Rounded MT Bold" pitchFamily="34" charset="0"/>
            </a:endParaRPr>
          </a:p>
        </p:txBody>
      </p:sp>
      <p:sp>
        <p:nvSpPr>
          <p:cNvPr id="7" name="Content Placeholder 6"/>
          <p:cNvSpPr>
            <a:spLocks noGrp="1"/>
          </p:cNvSpPr>
          <p:nvPr>
            <p:ph sz="quarter" idx="1"/>
          </p:nvPr>
        </p:nvSpPr>
        <p:spPr>
          <a:xfrm>
            <a:off x="457200" y="1600200"/>
            <a:ext cx="7067128" cy="4421088"/>
          </a:xfrm>
        </p:spPr>
        <p:txBody>
          <a:bodyPr/>
          <a:lstStyle/>
          <a:p>
            <a:pPr marL="0" indent="0" algn="l">
              <a:buNone/>
            </a:pPr>
            <a:r>
              <a:rPr lang="en-US" dirty="0" smtClean="0"/>
              <a:t>Katrina Torres who likes to go by Katie is a kind teenage girl. She is the oldest sibling in the family,  and is usually out with her friends or on her phone. She likes to dance and is a social smart selfless girl </a:t>
            </a:r>
            <a:endParaRPr lang="ar-JO"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717032"/>
            <a:ext cx="2996952" cy="299695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3424416"/>
            <a:ext cx="5364088" cy="3017300"/>
          </a:xfrm>
          <a:prstGeom prst="rect">
            <a:avLst/>
          </a:prstGeom>
        </p:spPr>
      </p:pic>
    </p:spTree>
    <p:extLst>
      <p:ext uri="{BB962C8B-B14F-4D97-AF65-F5344CB8AC3E}">
        <p14:creationId xmlns:p14="http://schemas.microsoft.com/office/powerpoint/2010/main" val="3924038950"/>
      </p:ext>
    </p:extLst>
  </p:cSld>
  <p:clrMapOvr>
    <a:masterClrMapping/>
  </p:clrMapOvr>
  <p:transition spd="slow">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itchFamily="34" charset="0"/>
              </a:rPr>
              <a:t>Evan Torres</a:t>
            </a:r>
            <a:endParaRPr lang="ar-JO" dirty="0">
              <a:latin typeface="Arial Rounded MT Bold" pitchFamily="34" charset="0"/>
            </a:endParaRPr>
          </a:p>
        </p:txBody>
      </p:sp>
      <p:sp>
        <p:nvSpPr>
          <p:cNvPr id="3" name="Content Placeholder 2"/>
          <p:cNvSpPr>
            <a:spLocks noGrp="1"/>
          </p:cNvSpPr>
          <p:nvPr>
            <p:ph sz="quarter" idx="1"/>
          </p:nvPr>
        </p:nvSpPr>
        <p:spPr/>
        <p:txBody>
          <a:bodyPr/>
          <a:lstStyle/>
          <a:p>
            <a:pPr marL="0" indent="0" algn="l">
              <a:buNone/>
            </a:pPr>
            <a:r>
              <a:rPr lang="en-US" dirty="0"/>
              <a:t>Evan Torres is the middle child</a:t>
            </a:r>
            <a:r>
              <a:rPr lang="en-US" dirty="0" smtClean="0"/>
              <a:t>.</a:t>
            </a:r>
          </a:p>
          <a:p>
            <a:pPr marL="0" indent="0" algn="l">
              <a:buNone/>
            </a:pPr>
            <a:r>
              <a:rPr lang="en-US" dirty="0" smtClean="0"/>
              <a:t> </a:t>
            </a:r>
            <a:r>
              <a:rPr lang="en-US" dirty="0"/>
              <a:t>He seems to be very </a:t>
            </a:r>
            <a:endParaRPr lang="en-US" dirty="0" smtClean="0"/>
          </a:p>
          <a:p>
            <a:pPr marL="0" indent="0" algn="l">
              <a:buNone/>
            </a:pPr>
            <a:r>
              <a:rPr lang="en-US" dirty="0" smtClean="0"/>
              <a:t>crazy </a:t>
            </a:r>
            <a:r>
              <a:rPr lang="en-US" dirty="0"/>
              <a:t>and immature </a:t>
            </a:r>
            <a:endParaRPr lang="en-US" dirty="0" smtClean="0"/>
          </a:p>
          <a:p>
            <a:pPr marL="2377440" lvl="8" indent="0" algn="l">
              <a:buNone/>
            </a:pPr>
            <a:r>
              <a:rPr lang="en-US" sz="2400" dirty="0" smtClean="0">
                <a:solidFill>
                  <a:schemeClr val="tx1"/>
                </a:solidFill>
              </a:rPr>
              <a:t>sometimes</a:t>
            </a:r>
            <a:r>
              <a:rPr lang="en-US" sz="2400" dirty="0">
                <a:solidFill>
                  <a:schemeClr val="tx1"/>
                </a:solidFill>
              </a:rPr>
              <a:t>, he loves </a:t>
            </a:r>
            <a:endParaRPr lang="en-US" sz="2400" dirty="0" smtClean="0">
              <a:solidFill>
                <a:schemeClr val="tx1"/>
              </a:solidFill>
            </a:endParaRPr>
          </a:p>
          <a:p>
            <a:pPr marL="0" indent="0" algn="l">
              <a:buNone/>
            </a:pPr>
            <a:r>
              <a:rPr lang="en-US" dirty="0" smtClean="0"/>
              <a:t>playing </a:t>
            </a:r>
            <a:r>
              <a:rPr lang="en-US" dirty="0"/>
              <a:t>all day and </a:t>
            </a:r>
            <a:endParaRPr lang="en-US" dirty="0" smtClean="0"/>
          </a:p>
          <a:p>
            <a:pPr marL="0" indent="0" algn="l">
              <a:buNone/>
            </a:pPr>
            <a:r>
              <a:rPr lang="en-US" dirty="0" smtClean="0"/>
              <a:t>breaking </a:t>
            </a:r>
            <a:r>
              <a:rPr lang="en-US" dirty="0"/>
              <a:t>rules, so </a:t>
            </a:r>
            <a:r>
              <a:rPr lang="en-US" dirty="0" smtClean="0"/>
              <a:t>he</a:t>
            </a:r>
          </a:p>
          <a:p>
            <a:pPr marL="0" indent="0" algn="l">
              <a:buNone/>
            </a:pPr>
            <a:r>
              <a:rPr lang="en-US" dirty="0" smtClean="0"/>
              <a:t> really enjoyed </a:t>
            </a:r>
            <a:r>
              <a:rPr lang="en-US" dirty="0"/>
              <a:t>yes </a:t>
            </a:r>
            <a:r>
              <a:rPr lang="en-US" dirty="0" smtClean="0"/>
              <a:t>day. </a:t>
            </a:r>
          </a:p>
          <a:p>
            <a:pPr marL="0" indent="0" algn="l">
              <a:buNone/>
            </a:pPr>
            <a:r>
              <a:rPr lang="en-US" dirty="0" smtClean="0"/>
              <a:t>He </a:t>
            </a:r>
            <a:r>
              <a:rPr lang="en-US" dirty="0"/>
              <a:t>is mischievous </a:t>
            </a:r>
            <a:r>
              <a:rPr lang="en-US" dirty="0" smtClean="0"/>
              <a:t>and</a:t>
            </a:r>
          </a:p>
          <a:p>
            <a:pPr marL="0" indent="0" algn="l">
              <a:buNone/>
            </a:pPr>
            <a:r>
              <a:rPr lang="en-US" dirty="0" smtClean="0"/>
              <a:t> </a:t>
            </a:r>
            <a:r>
              <a:rPr lang="en-US" dirty="0"/>
              <a:t>sarcastic.</a:t>
            </a:r>
            <a:endParaRPr lang="ar-JO" dirty="0"/>
          </a:p>
          <a:p>
            <a:pPr marL="0" indent="0" algn="l">
              <a:buNone/>
            </a:pPr>
            <a:endParaRPr lang="ar-JO"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293039"/>
            <a:ext cx="2736304" cy="4111932"/>
          </a:xfrm>
          <a:prstGeom prst="rect">
            <a:avLst/>
          </a:prstGeom>
        </p:spPr>
      </p:pic>
    </p:spTree>
    <p:extLst>
      <p:ext uri="{BB962C8B-B14F-4D97-AF65-F5344CB8AC3E}">
        <p14:creationId xmlns:p14="http://schemas.microsoft.com/office/powerpoint/2010/main" val="4008126062"/>
      </p:ext>
    </p:extLst>
  </p:cSld>
  <p:clrMapOvr>
    <a:masterClrMapping/>
  </p:clrMapOvr>
  <p:transition spd="slow">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latin typeface="Arial Rounded MT Bold" pitchFamily="34" charset="0"/>
              </a:rPr>
              <a:t>Ellie Torres</a:t>
            </a:r>
            <a:endParaRPr lang="ar-JO" dirty="0">
              <a:latin typeface="Arial Rounded MT Bold" pitchFamily="34" charset="0"/>
            </a:endParaRPr>
          </a:p>
        </p:txBody>
      </p:sp>
      <p:sp>
        <p:nvSpPr>
          <p:cNvPr id="3" name="Content Placeholder 2"/>
          <p:cNvSpPr>
            <a:spLocks noGrp="1"/>
          </p:cNvSpPr>
          <p:nvPr>
            <p:ph sz="quarter" idx="1"/>
          </p:nvPr>
        </p:nvSpPr>
        <p:spPr/>
        <p:txBody>
          <a:bodyPr/>
          <a:lstStyle/>
          <a:p>
            <a:pPr marL="0" indent="0" algn="l">
              <a:buNone/>
            </a:pPr>
            <a:r>
              <a:rPr lang="en-US" dirty="0"/>
              <a:t>Ellie Torres is the youngest and cutest. She is very sweet and playful, she loves to sing and dance, and is very creative for her age. Ellie gets along with</a:t>
            </a:r>
            <a:r>
              <a:rPr lang="ar-JO" dirty="0"/>
              <a:t> </a:t>
            </a:r>
            <a:r>
              <a:rPr lang="ar-JO" dirty="0" smtClean="0"/>
              <a:t> </a:t>
            </a:r>
            <a:r>
              <a:rPr lang="en-US" dirty="0" smtClean="0"/>
              <a:t>everyone she meets.</a:t>
            </a:r>
            <a:endParaRPr lang="ar-JO" dirty="0"/>
          </a:p>
          <a:p>
            <a:pPr marL="0" indent="0" algn="l">
              <a:buNone/>
            </a:pPr>
            <a:endParaRPr lang="ar-JO"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2900182"/>
            <a:ext cx="3168352" cy="380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Actors In The Cast Of Yes Day Movie On Netflix, Credits"/>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5" name="AutoShape 6" descr="Actors In The Cast Of Yes Day Movie On Netflix, Credits"/>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6" name="AutoShape 8" descr="Actors In The Cast Of Yes Day Movie On Netflix, Credits"/>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7" name="AutoShape 10" descr="Actors In The Cast Of Yes Day Movie On Netflix, Credits"/>
          <p:cNvSpPr>
            <a:spLocks noChangeAspect="1" noChangeArrowheads="1"/>
          </p:cNvSpPr>
          <p:nvPr/>
        </p:nvSpPr>
        <p:spPr bwMode="auto">
          <a:xfrm>
            <a:off x="938053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8" name="AutoShape 12" descr="Actors In The Cast Of Yes Day Movie On Netflix, Credits"/>
          <p:cNvSpPr>
            <a:spLocks noChangeAspect="1" noChangeArrowheads="1"/>
          </p:cNvSpPr>
          <p:nvPr/>
        </p:nvSpPr>
        <p:spPr bwMode="auto">
          <a:xfrm>
            <a:off x="9532938"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9" name="AutoShape 14" descr="Actors In The Cast Of Yes Day Movie On Netflix, Credits"/>
          <p:cNvSpPr>
            <a:spLocks noChangeAspect="1" noChangeArrowheads="1"/>
          </p:cNvSpPr>
          <p:nvPr/>
        </p:nvSpPr>
        <p:spPr bwMode="auto">
          <a:xfrm>
            <a:off x="9685338"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10" name="AutoShape 16" descr="Actors In The Cast Of Yes Day Movie On Netflix, Credits"/>
          <p:cNvSpPr>
            <a:spLocks noChangeAspect="1" noChangeArrowheads="1"/>
          </p:cNvSpPr>
          <p:nvPr/>
        </p:nvSpPr>
        <p:spPr bwMode="auto">
          <a:xfrm>
            <a:off x="9837738"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11" name="AutoShape 18" descr="Actors In The Cast Of Yes Day Movie On Netflix, Credits"/>
          <p:cNvSpPr>
            <a:spLocks noChangeAspect="1" noChangeArrowheads="1"/>
          </p:cNvSpPr>
          <p:nvPr/>
        </p:nvSpPr>
        <p:spPr bwMode="auto">
          <a:xfrm>
            <a:off x="9990138"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12" name="AutoShape 20" descr="Actors In The Cast Of Yes Day Movie On Netflix, Credits"/>
          <p:cNvSpPr>
            <a:spLocks noChangeAspect="1" noChangeArrowheads="1"/>
          </p:cNvSpPr>
          <p:nvPr/>
        </p:nvSpPr>
        <p:spPr bwMode="auto">
          <a:xfrm>
            <a:off x="10142538"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13" name="AutoShape 22" descr="Actors In The Cast Of Yes Day Movie On Netflix, Credits"/>
          <p:cNvSpPr>
            <a:spLocks noChangeAspect="1" noChangeArrowheads="1"/>
          </p:cNvSpPr>
          <p:nvPr/>
        </p:nvSpPr>
        <p:spPr bwMode="auto">
          <a:xfrm>
            <a:off x="10294938"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14" name="AutoShape 24" descr="Actors In The Cast Of Yes Day Movie On Netflix, Credits"/>
          <p:cNvSpPr>
            <a:spLocks noChangeAspect="1" noChangeArrowheads="1"/>
          </p:cNvSpPr>
          <p:nvPr/>
        </p:nvSpPr>
        <p:spPr bwMode="auto">
          <a:xfrm>
            <a:off x="10447338"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sp>
        <p:nvSpPr>
          <p:cNvPr id="15" name="AutoShape 26" descr="Actors In The Cast Of Yes Day Movie On Netflix, Credits"/>
          <p:cNvSpPr>
            <a:spLocks noChangeAspect="1" noChangeArrowheads="1"/>
          </p:cNvSpPr>
          <p:nvPr/>
        </p:nvSpPr>
        <p:spPr bwMode="auto">
          <a:xfrm>
            <a:off x="10599738"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4123"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88" y="3933056"/>
            <a:ext cx="479317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5343186"/>
      </p:ext>
    </p:extLst>
  </p:cSld>
  <p:clrMapOvr>
    <a:masterClrMapping/>
  </p:clrMapOvr>
  <p:transition spd="slow">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itchFamily="34" charset="0"/>
              </a:rPr>
              <a:t>Alison Torres </a:t>
            </a:r>
            <a:endParaRPr lang="ar-JO" dirty="0">
              <a:latin typeface="Arial Rounded MT Bold" pitchFamily="34" charset="0"/>
            </a:endParaRPr>
          </a:p>
        </p:txBody>
      </p:sp>
      <p:sp>
        <p:nvSpPr>
          <p:cNvPr id="3" name="Content Placeholder 2"/>
          <p:cNvSpPr>
            <a:spLocks noGrp="1"/>
          </p:cNvSpPr>
          <p:nvPr>
            <p:ph sz="quarter" idx="1"/>
          </p:nvPr>
        </p:nvSpPr>
        <p:spPr/>
        <p:txBody>
          <a:bodyPr/>
          <a:lstStyle/>
          <a:p>
            <a:pPr marL="0" indent="0" algn="l">
              <a:buNone/>
            </a:pPr>
            <a:r>
              <a:rPr lang="en-US" dirty="0"/>
              <a:t>Alison Torres is the mother of Katie Evan, and </a:t>
            </a:r>
            <a:r>
              <a:rPr lang="ar-JO" dirty="0"/>
              <a:t> </a:t>
            </a:r>
            <a:r>
              <a:rPr lang="en-US" dirty="0" smtClean="0"/>
              <a:t>Ellie. She is very caring and sweet. She used to be very crazy, and she would enjoy everything, no matter what the situation was the first thing she’ll answer with is yes. </a:t>
            </a:r>
            <a:r>
              <a:rPr lang="en-US" dirty="0"/>
              <a:t>E</a:t>
            </a:r>
            <a:r>
              <a:rPr lang="en-US" dirty="0" smtClean="0"/>
              <a:t>ver since she became a parent she was strict and overprotective, so it took her a lot of persuading to have a yes day. After she finally agreed she realized she regretted every time she said no to her kids. </a:t>
            </a:r>
            <a:endParaRPr lang="ar-JO" dirty="0"/>
          </a:p>
          <a:p>
            <a:pPr algn="l"/>
            <a:endParaRPr lang="ar-JO" dirty="0"/>
          </a:p>
        </p:txBody>
      </p:sp>
      <p:sp>
        <p:nvSpPr>
          <p:cNvPr id="4" name="AutoShape 2" descr="Allison Torres | Netflix Wiki | Fandom"/>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7470" y="4941168"/>
            <a:ext cx="2263166" cy="180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0157" y="4661480"/>
            <a:ext cx="3307813"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016129"/>
      </p:ext>
    </p:extLst>
  </p:cSld>
  <p:clrMapOvr>
    <a:masterClrMapping/>
  </p:clrMapOvr>
  <p:transition spd="slow">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itchFamily="34" charset="0"/>
              </a:rPr>
              <a:t>Carlos Torres</a:t>
            </a:r>
            <a:endParaRPr lang="ar-JO" dirty="0">
              <a:latin typeface="Arial Rounded MT Bold" pitchFamily="34" charset="0"/>
            </a:endParaRPr>
          </a:p>
        </p:txBody>
      </p:sp>
      <p:sp>
        <p:nvSpPr>
          <p:cNvPr id="3" name="Content Placeholder 2"/>
          <p:cNvSpPr>
            <a:spLocks noGrp="1"/>
          </p:cNvSpPr>
          <p:nvPr>
            <p:ph sz="quarter" idx="1"/>
          </p:nvPr>
        </p:nvSpPr>
        <p:spPr/>
        <p:txBody>
          <a:bodyPr/>
          <a:lstStyle/>
          <a:p>
            <a:pPr algn="l"/>
            <a:r>
              <a:rPr lang="en-US" dirty="0"/>
              <a:t>Carlos Torres is the crazy father of Katie Evan and Ellie. He always finds a way to have fun, and is very supportive to his children. He’s always been very humorous and sarcastic similar to </a:t>
            </a:r>
            <a:r>
              <a:rPr lang="en-US" dirty="0" smtClean="0"/>
              <a:t>his</a:t>
            </a:r>
            <a:r>
              <a:rPr lang="ar-JO" dirty="0" smtClean="0"/>
              <a:t>  </a:t>
            </a:r>
            <a:r>
              <a:rPr lang="en-US" dirty="0" smtClean="0"/>
              <a:t> </a:t>
            </a:r>
            <a:r>
              <a:rPr lang="en-US" dirty="0"/>
              <a:t>son Evan.</a:t>
            </a:r>
            <a:endParaRPr lang="ar-JO" dirty="0"/>
          </a:p>
          <a:p>
            <a:pPr algn="l"/>
            <a:endParaRPr lang="ar-JO"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940979"/>
            <a:ext cx="3587432" cy="224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Yes Day' is Too Tame For Adults and Disconnected From Kids – Screen Queens"/>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JO"/>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493532"/>
            <a:ext cx="4032448" cy="268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182363"/>
      </p:ext>
    </p:extLst>
  </p:cSld>
  <p:clrMapOvr>
    <a:masterClrMapping/>
  </p:clrMapOvr>
  <p:transition spd="slow">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itchFamily="34" charset="0"/>
              </a:rPr>
              <a:t>Layla</a:t>
            </a:r>
            <a:endParaRPr lang="ar-JO" dirty="0">
              <a:latin typeface="Arial Rounded MT Bold" pitchFamily="34" charset="0"/>
            </a:endParaRPr>
          </a:p>
        </p:txBody>
      </p:sp>
      <p:sp>
        <p:nvSpPr>
          <p:cNvPr id="3" name="Content Placeholder 2"/>
          <p:cNvSpPr>
            <a:spLocks noGrp="1"/>
          </p:cNvSpPr>
          <p:nvPr>
            <p:ph sz="quarter" idx="1"/>
          </p:nvPr>
        </p:nvSpPr>
        <p:spPr/>
        <p:txBody>
          <a:bodyPr/>
          <a:lstStyle/>
          <a:p>
            <a:pPr algn="l"/>
            <a:r>
              <a:rPr lang="en-US" dirty="0" smtClean="0"/>
              <a:t>Layla is the best friend of Katie. She is very popular and differently a rule breaker after she tried sneaking into a concert with her best friend Katie. Layla is very selfish and not the nicest. </a:t>
            </a:r>
            <a:endParaRPr lang="ar-JO"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5" y="3284984"/>
            <a:ext cx="5588213" cy="3312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779912" y="3284984"/>
            <a:ext cx="3643996" cy="33121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extLst>
      <p:ext uri="{BB962C8B-B14F-4D97-AF65-F5344CB8AC3E}">
        <p14:creationId xmlns:p14="http://schemas.microsoft.com/office/powerpoint/2010/main" val="2671533885"/>
      </p:ext>
    </p:extLst>
  </p:cSld>
  <p:clrMapOvr>
    <a:masterClrMapping/>
  </p:clrMapOvr>
  <p:transition spd="slow">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itchFamily="34" charset="0"/>
              </a:rPr>
              <a:t>H.E.R</a:t>
            </a:r>
            <a:endParaRPr lang="ar-JO" dirty="0">
              <a:latin typeface="Arial Rounded MT Bold" pitchFamily="34" charset="0"/>
            </a:endParaRPr>
          </a:p>
        </p:txBody>
      </p:sp>
      <p:sp>
        <p:nvSpPr>
          <p:cNvPr id="3" name="Content Placeholder 2"/>
          <p:cNvSpPr>
            <a:spLocks noGrp="1"/>
          </p:cNvSpPr>
          <p:nvPr>
            <p:ph sz="quarter" idx="1"/>
          </p:nvPr>
        </p:nvSpPr>
        <p:spPr/>
        <p:txBody>
          <a:bodyPr/>
          <a:lstStyle/>
          <a:p>
            <a:pPr marL="0" indent="0" algn="l">
              <a:buNone/>
            </a:pPr>
            <a:r>
              <a:rPr lang="en-US" dirty="0" smtClean="0"/>
              <a:t>H.E.R is a singer in and outside the movie. She helps Alison find her daughter Katie after realizing her daughter was missing. H.E.R is a very kind and helpful person. </a:t>
            </a:r>
            <a:endParaRPr lang="ar-JO"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20" y="3453760"/>
            <a:ext cx="5864255" cy="306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901105"/>
      </p:ext>
    </p:extLst>
  </p:cSld>
  <p:clrMapOvr>
    <a:masterClrMapping/>
  </p:clrMapOvr>
  <p:transition spd="slow">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153</TotalTime>
  <Words>414</Words>
  <Application>Microsoft Office PowerPoint</Application>
  <PresentationFormat>On-screen Show (4:3)</PresentationFormat>
  <Paragraphs>29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Oriel</vt:lpstr>
      <vt:lpstr>Yes Day</vt:lpstr>
      <vt:lpstr>What is yes day about</vt:lpstr>
      <vt:lpstr>Katie Torres</vt:lpstr>
      <vt:lpstr>Evan Torres</vt:lpstr>
      <vt:lpstr> Ellie Torres</vt:lpstr>
      <vt:lpstr>Alison Torres </vt:lpstr>
      <vt:lpstr>Carlos Torres</vt:lpstr>
      <vt:lpstr>Layla</vt:lpstr>
      <vt:lpstr>H.E.R</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Yes Day</dc:title>
  <dc:creator>Home</dc:creator>
  <cp:lastModifiedBy>Home</cp:lastModifiedBy>
  <cp:revision>15</cp:revision>
  <dcterms:created xsi:type="dcterms:W3CDTF">2022-12-02T05:44:17Z</dcterms:created>
  <dcterms:modified xsi:type="dcterms:W3CDTF">2022-12-02T08:17:23Z</dcterms:modified>
</cp:coreProperties>
</file>