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87" d="100"/>
          <a:sy n="87" d="100"/>
        </p:scale>
        <p:origin x="6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an Safadi" userId="ba28b1532519b13b" providerId="LiveId" clId="{673CE07E-A5D6-41E8-AF31-2482973996C2}"/>
    <pc:docChg chg="custSel addSld delSld modSld sldOrd">
      <pc:chgData name="Rayan Safadi" userId="ba28b1532519b13b" providerId="LiveId" clId="{673CE07E-A5D6-41E8-AF31-2482973996C2}" dt="2022-11-30T18:02:07.911" v="170" actId="2711"/>
      <pc:docMkLst>
        <pc:docMk/>
      </pc:docMkLst>
      <pc:sldChg chg="modSp mod modTransition">
        <pc:chgData name="Rayan Safadi" userId="ba28b1532519b13b" providerId="LiveId" clId="{673CE07E-A5D6-41E8-AF31-2482973996C2}" dt="2022-11-30T18:01:34.383" v="169" actId="2711"/>
        <pc:sldMkLst>
          <pc:docMk/>
          <pc:sldMk cId="1552368777" sldId="257"/>
        </pc:sldMkLst>
        <pc:spChg chg="mod">
          <ac:chgData name="Rayan Safadi" userId="ba28b1532519b13b" providerId="LiveId" clId="{673CE07E-A5D6-41E8-AF31-2482973996C2}" dt="2022-11-30T18:01:34.383" v="169" actId="2711"/>
          <ac:spMkLst>
            <pc:docMk/>
            <pc:sldMk cId="1552368777" sldId="257"/>
            <ac:spMk id="2" creationId="{BCB97E9E-F0A8-B294-F6CD-21C653FE5685}"/>
          </ac:spMkLst>
        </pc:spChg>
      </pc:sldChg>
      <pc:sldChg chg="addSp delSp modSp mod modTransition">
        <pc:chgData name="Rayan Safadi" userId="ba28b1532519b13b" providerId="LiveId" clId="{673CE07E-A5D6-41E8-AF31-2482973996C2}" dt="2022-11-30T18:01:26.667" v="168" actId="2711"/>
        <pc:sldMkLst>
          <pc:docMk/>
          <pc:sldMk cId="2162677639" sldId="258"/>
        </pc:sldMkLst>
        <pc:spChg chg="mod">
          <ac:chgData name="Rayan Safadi" userId="ba28b1532519b13b" providerId="LiveId" clId="{673CE07E-A5D6-41E8-AF31-2482973996C2}" dt="2022-11-30T18:01:26.667" v="168" actId="2711"/>
          <ac:spMkLst>
            <pc:docMk/>
            <pc:sldMk cId="2162677639" sldId="258"/>
            <ac:spMk id="2" creationId="{6B3EF49E-FE8A-017B-EB17-374A7797CE0B}"/>
          </ac:spMkLst>
        </pc:spChg>
        <pc:picChg chg="del mod">
          <ac:chgData name="Rayan Safadi" userId="ba28b1532519b13b" providerId="LiveId" clId="{673CE07E-A5D6-41E8-AF31-2482973996C2}" dt="2022-11-30T17:46:29.007" v="141" actId="21"/>
          <ac:picMkLst>
            <pc:docMk/>
            <pc:sldMk cId="2162677639" sldId="258"/>
            <ac:picMk id="2052" creationId="{A41BE5A2-D249-9BB4-8E95-6C9D8B5E2C81}"/>
          </ac:picMkLst>
        </pc:picChg>
        <pc:picChg chg="add mod">
          <ac:chgData name="Rayan Safadi" userId="ba28b1532519b13b" providerId="LiveId" clId="{673CE07E-A5D6-41E8-AF31-2482973996C2}" dt="2022-11-30T17:46:51.223" v="143" actId="1076"/>
          <ac:picMkLst>
            <pc:docMk/>
            <pc:sldMk cId="2162677639" sldId="258"/>
            <ac:picMk id="2056" creationId="{9D6AF4C0-99A1-3CF4-5C43-5441CC3708A1}"/>
          </ac:picMkLst>
        </pc:picChg>
      </pc:sldChg>
      <pc:sldChg chg="modSp mod modTransition">
        <pc:chgData name="Rayan Safadi" userId="ba28b1532519b13b" providerId="LiveId" clId="{673CE07E-A5D6-41E8-AF31-2482973996C2}" dt="2022-11-30T18:01:14.443" v="167" actId="2711"/>
        <pc:sldMkLst>
          <pc:docMk/>
          <pc:sldMk cId="2541949372" sldId="259"/>
        </pc:sldMkLst>
        <pc:spChg chg="mod">
          <ac:chgData name="Rayan Safadi" userId="ba28b1532519b13b" providerId="LiveId" clId="{673CE07E-A5D6-41E8-AF31-2482973996C2}" dt="2022-11-30T18:01:14.443" v="167" actId="2711"/>
          <ac:spMkLst>
            <pc:docMk/>
            <pc:sldMk cId="2541949372" sldId="259"/>
            <ac:spMk id="2" creationId="{F0A801C9-E9A0-7C6C-D318-F1746B1C9F00}"/>
          </ac:spMkLst>
        </pc:spChg>
      </pc:sldChg>
      <pc:sldChg chg="modSp mod modTransition">
        <pc:chgData name="Rayan Safadi" userId="ba28b1532519b13b" providerId="LiveId" clId="{673CE07E-A5D6-41E8-AF31-2482973996C2}" dt="2022-11-30T18:01:05.700" v="166" actId="2711"/>
        <pc:sldMkLst>
          <pc:docMk/>
          <pc:sldMk cId="2331674564" sldId="260"/>
        </pc:sldMkLst>
        <pc:spChg chg="mod">
          <ac:chgData name="Rayan Safadi" userId="ba28b1532519b13b" providerId="LiveId" clId="{673CE07E-A5D6-41E8-AF31-2482973996C2}" dt="2022-11-30T18:01:05.700" v="166" actId="2711"/>
          <ac:spMkLst>
            <pc:docMk/>
            <pc:sldMk cId="2331674564" sldId="260"/>
            <ac:spMk id="2" creationId="{67EC2330-5B8F-6DF0-1E4E-E8C6B4BCCE76}"/>
          </ac:spMkLst>
        </pc:spChg>
      </pc:sldChg>
      <pc:sldChg chg="modSp mod modTransition">
        <pc:chgData name="Rayan Safadi" userId="ba28b1532519b13b" providerId="LiveId" clId="{673CE07E-A5D6-41E8-AF31-2482973996C2}" dt="2022-11-30T18:00:52.467" v="165" actId="2711"/>
        <pc:sldMkLst>
          <pc:docMk/>
          <pc:sldMk cId="851359626" sldId="261"/>
        </pc:sldMkLst>
        <pc:spChg chg="mod">
          <ac:chgData name="Rayan Safadi" userId="ba28b1532519b13b" providerId="LiveId" clId="{673CE07E-A5D6-41E8-AF31-2482973996C2}" dt="2022-11-30T18:00:52.467" v="165" actId="2711"/>
          <ac:spMkLst>
            <pc:docMk/>
            <pc:sldMk cId="851359626" sldId="261"/>
            <ac:spMk id="2" creationId="{576A853B-AE55-E3DD-5C10-E1C2A991ABE0}"/>
          </ac:spMkLst>
        </pc:spChg>
      </pc:sldChg>
      <pc:sldChg chg="modSp mod modTransition">
        <pc:chgData name="Rayan Safadi" userId="ba28b1532519b13b" providerId="LiveId" clId="{673CE07E-A5D6-41E8-AF31-2482973996C2}" dt="2022-11-30T17:59:50.599" v="160" actId="2711"/>
        <pc:sldMkLst>
          <pc:docMk/>
          <pc:sldMk cId="1523722488" sldId="262"/>
        </pc:sldMkLst>
        <pc:spChg chg="mod">
          <ac:chgData name="Rayan Safadi" userId="ba28b1532519b13b" providerId="LiveId" clId="{673CE07E-A5D6-41E8-AF31-2482973996C2}" dt="2022-11-30T17:59:50.599" v="160" actId="2711"/>
          <ac:spMkLst>
            <pc:docMk/>
            <pc:sldMk cId="1523722488" sldId="262"/>
            <ac:spMk id="2" creationId="{540A89AE-4D75-D876-3F4F-8078169948CB}"/>
          </ac:spMkLst>
        </pc:spChg>
      </pc:sldChg>
      <pc:sldChg chg="modSp mod modTransition">
        <pc:chgData name="Rayan Safadi" userId="ba28b1532519b13b" providerId="LiveId" clId="{673CE07E-A5D6-41E8-AF31-2482973996C2}" dt="2022-11-30T17:59:59.232" v="161" actId="2711"/>
        <pc:sldMkLst>
          <pc:docMk/>
          <pc:sldMk cId="3834045144" sldId="263"/>
        </pc:sldMkLst>
        <pc:spChg chg="mod">
          <ac:chgData name="Rayan Safadi" userId="ba28b1532519b13b" providerId="LiveId" clId="{673CE07E-A5D6-41E8-AF31-2482973996C2}" dt="2022-11-30T17:59:59.232" v="161" actId="2711"/>
          <ac:spMkLst>
            <pc:docMk/>
            <pc:sldMk cId="3834045144" sldId="263"/>
            <ac:spMk id="2" creationId="{2AAB7D5B-D11B-799F-AFD2-82D9E710E8EE}"/>
          </ac:spMkLst>
        </pc:spChg>
      </pc:sldChg>
      <pc:sldChg chg="modSp mod modTransition">
        <pc:chgData name="Rayan Safadi" userId="ba28b1532519b13b" providerId="LiveId" clId="{673CE07E-A5D6-41E8-AF31-2482973996C2}" dt="2022-11-30T17:59:40.517" v="159" actId="2711"/>
        <pc:sldMkLst>
          <pc:docMk/>
          <pc:sldMk cId="2085280471" sldId="264"/>
        </pc:sldMkLst>
        <pc:spChg chg="mod">
          <ac:chgData name="Rayan Safadi" userId="ba28b1532519b13b" providerId="LiveId" clId="{673CE07E-A5D6-41E8-AF31-2482973996C2}" dt="2022-11-30T17:59:40.517" v="159" actId="2711"/>
          <ac:spMkLst>
            <pc:docMk/>
            <pc:sldMk cId="2085280471" sldId="264"/>
            <ac:spMk id="2" creationId="{5808AC4B-1466-F095-BB82-66C8B29B8942}"/>
          </ac:spMkLst>
        </pc:spChg>
      </pc:sldChg>
      <pc:sldChg chg="addSp delSp modSp new mod modTransition">
        <pc:chgData name="Rayan Safadi" userId="ba28b1532519b13b" providerId="LiveId" clId="{673CE07E-A5D6-41E8-AF31-2482973996C2}" dt="2022-11-30T18:00:11.695" v="162" actId="2711"/>
        <pc:sldMkLst>
          <pc:docMk/>
          <pc:sldMk cId="913466182" sldId="265"/>
        </pc:sldMkLst>
        <pc:spChg chg="mod">
          <ac:chgData name="Rayan Safadi" userId="ba28b1532519b13b" providerId="LiveId" clId="{673CE07E-A5D6-41E8-AF31-2482973996C2}" dt="2022-11-30T18:00:11.695" v="162" actId="2711"/>
          <ac:spMkLst>
            <pc:docMk/>
            <pc:sldMk cId="913466182" sldId="265"/>
            <ac:spMk id="2" creationId="{61173216-B575-9E70-49EF-C32B4748B1B8}"/>
          </ac:spMkLst>
        </pc:spChg>
        <pc:spChg chg="del">
          <ac:chgData name="Rayan Safadi" userId="ba28b1532519b13b" providerId="LiveId" clId="{673CE07E-A5D6-41E8-AF31-2482973996C2}" dt="2022-11-30T17:39:55.645" v="52"/>
          <ac:spMkLst>
            <pc:docMk/>
            <pc:sldMk cId="913466182" sldId="265"/>
            <ac:spMk id="3" creationId="{1B5B2797-0722-6AFC-3BE1-AE74D048FDC3}"/>
          </ac:spMkLst>
        </pc:spChg>
        <pc:picChg chg="add mod">
          <ac:chgData name="Rayan Safadi" userId="ba28b1532519b13b" providerId="LiveId" clId="{673CE07E-A5D6-41E8-AF31-2482973996C2}" dt="2022-11-30T17:40:10.869" v="55" actId="14100"/>
          <ac:picMkLst>
            <pc:docMk/>
            <pc:sldMk cId="913466182" sldId="265"/>
            <ac:picMk id="9218" creationId="{DC55888A-7C76-DC19-6CCE-39BF2A4444D9}"/>
          </ac:picMkLst>
        </pc:picChg>
      </pc:sldChg>
      <pc:sldChg chg="new del ord">
        <pc:chgData name="Rayan Safadi" userId="ba28b1532519b13b" providerId="LiveId" clId="{673CE07E-A5D6-41E8-AF31-2482973996C2}" dt="2022-11-30T17:41:37.675" v="62" actId="2696"/>
        <pc:sldMkLst>
          <pc:docMk/>
          <pc:sldMk cId="1480679105" sldId="266"/>
        </pc:sldMkLst>
      </pc:sldChg>
      <pc:sldChg chg="modSp new mod ord modTransition setBg">
        <pc:chgData name="Rayan Safadi" userId="ba28b1532519b13b" providerId="LiveId" clId="{673CE07E-A5D6-41E8-AF31-2482973996C2}" dt="2022-11-30T18:02:07.911" v="170" actId="2711"/>
        <pc:sldMkLst>
          <pc:docMk/>
          <pc:sldMk cId="2067156010" sldId="266"/>
        </pc:sldMkLst>
        <pc:spChg chg="mod">
          <ac:chgData name="Rayan Safadi" userId="ba28b1532519b13b" providerId="LiveId" clId="{673CE07E-A5D6-41E8-AF31-2482973996C2}" dt="2022-11-30T17:44:40.314" v="136" actId="20577"/>
          <ac:spMkLst>
            <pc:docMk/>
            <pc:sldMk cId="2067156010" sldId="266"/>
            <ac:spMk id="2" creationId="{30594CB3-5450-AEB1-66F3-0108F63BFC82}"/>
          </ac:spMkLst>
        </pc:spChg>
        <pc:spChg chg="mod">
          <ac:chgData name="Rayan Safadi" userId="ba28b1532519b13b" providerId="LiveId" clId="{673CE07E-A5D6-41E8-AF31-2482973996C2}" dt="2022-11-30T18:02:07.911" v="170" actId="2711"/>
          <ac:spMkLst>
            <pc:docMk/>
            <pc:sldMk cId="2067156010" sldId="266"/>
            <ac:spMk id="3" creationId="{E228C4C5-C9C4-930F-AF5A-BCB9CCE0A6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0161-6676-0A6B-4476-0C20E3B8D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0ABAFB-4F48-C570-E365-ACEF335A4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C7C31-0A63-0065-4A30-CF436AA57C71}"/>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5" name="Footer Placeholder 4">
            <a:extLst>
              <a:ext uri="{FF2B5EF4-FFF2-40B4-BE49-F238E27FC236}">
                <a16:creationId xmlns:a16="http://schemas.microsoft.com/office/drawing/2014/main" id="{04E99342-E1D1-9F5C-DCD9-61A8FAEBF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899AC-C2E0-1B21-A93D-F4E9C3685F67}"/>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32695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4AC2-11FC-D212-CC26-E69B8DD00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15AA2-6071-59B8-D646-3D7A31B845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7196-7505-ED5E-3F05-250FFCB30888}"/>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5" name="Footer Placeholder 4">
            <a:extLst>
              <a:ext uri="{FF2B5EF4-FFF2-40B4-BE49-F238E27FC236}">
                <a16:creationId xmlns:a16="http://schemas.microsoft.com/office/drawing/2014/main" id="{34299C7C-EF85-E443-A87A-49189A7A7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C5E29-C13E-664B-158D-0A6115F3D64B}"/>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68796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B05C2-CA19-4DD1-AECF-765A91E41C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A672DF-4AB2-75E4-5E72-918E8BCD5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60E2C-BE4A-44E9-F9C9-75DB65F27C6A}"/>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5" name="Footer Placeholder 4">
            <a:extLst>
              <a:ext uri="{FF2B5EF4-FFF2-40B4-BE49-F238E27FC236}">
                <a16:creationId xmlns:a16="http://schemas.microsoft.com/office/drawing/2014/main" id="{73D1F954-6142-2330-8F06-B1B6452A4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2882B-E5A7-A5E3-191A-C545179FD14E}"/>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58278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E2A6-C4CE-3395-21A1-DD15A8EDA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626FDE-2796-E1B3-677A-3DC77AFF8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A4496-BE69-C49B-5A63-C1577CC346A9}"/>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5" name="Footer Placeholder 4">
            <a:extLst>
              <a:ext uri="{FF2B5EF4-FFF2-40B4-BE49-F238E27FC236}">
                <a16:creationId xmlns:a16="http://schemas.microsoft.com/office/drawing/2014/main" id="{773F85C3-A2EF-02B1-0C7B-CAA533B1A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4535A-12D8-BDFB-3FA9-5A856F6CC261}"/>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352584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9056-4587-E3C8-D4B1-973F6AE93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D820B1-9328-D2C2-3239-FAA5A69FA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E9049-CB61-B489-4141-8FA88039E447}"/>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5" name="Footer Placeholder 4">
            <a:extLst>
              <a:ext uri="{FF2B5EF4-FFF2-40B4-BE49-F238E27FC236}">
                <a16:creationId xmlns:a16="http://schemas.microsoft.com/office/drawing/2014/main" id="{45402EE5-FF98-0C38-018A-B74995407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BEDDB-7601-9B7D-96E8-9CB60FF1F148}"/>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304281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C1AA-8448-D84D-18DA-381CE4FA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CAA20-B816-04BA-D0AB-A46D633F0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492D6-4A8B-89D9-1BB5-BE39C94ADF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1BC05-38D6-F7F0-C77E-809E4600FF19}"/>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6" name="Footer Placeholder 5">
            <a:extLst>
              <a:ext uri="{FF2B5EF4-FFF2-40B4-BE49-F238E27FC236}">
                <a16:creationId xmlns:a16="http://schemas.microsoft.com/office/drawing/2014/main" id="{B43BD089-9C95-04BE-8E5A-A6422A666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DE358-4202-8C0A-053B-493887306A07}"/>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9941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DEC4-BF01-DCA8-D558-92DA957FB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942E1-A5E9-0B9B-1A06-3B23EF423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A7285-4F1F-6E05-8AD8-6195A304F9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F8BD80-23B3-EFC9-70C3-1725FEBC8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E066C-AD8C-4A9B-6A74-111E81123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D3DB6-3703-68B6-7216-2FE8B7E34E21}"/>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8" name="Footer Placeholder 7">
            <a:extLst>
              <a:ext uri="{FF2B5EF4-FFF2-40B4-BE49-F238E27FC236}">
                <a16:creationId xmlns:a16="http://schemas.microsoft.com/office/drawing/2014/main" id="{1A8C94B4-8A94-55E4-27AB-45ED6183D6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C5804-980F-343D-4FC4-9F254E3D4E99}"/>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226431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F3E3-344C-67A5-2B0B-F3BD39500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65842-3DD1-58AE-7CBA-ED5EA4C5645B}"/>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4" name="Footer Placeholder 3">
            <a:extLst>
              <a:ext uri="{FF2B5EF4-FFF2-40B4-BE49-F238E27FC236}">
                <a16:creationId xmlns:a16="http://schemas.microsoft.com/office/drawing/2014/main" id="{5B8AED3B-C040-D21D-22E0-6EC2E8D30B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4A10E8-2198-85C3-3C94-1992C7ED8A66}"/>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289806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4C1F1-9238-D7B0-DF4B-0533422A5DF6}"/>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3" name="Footer Placeholder 2">
            <a:extLst>
              <a:ext uri="{FF2B5EF4-FFF2-40B4-BE49-F238E27FC236}">
                <a16:creationId xmlns:a16="http://schemas.microsoft.com/office/drawing/2014/main" id="{A730275B-7F1D-1347-ABC2-7DC37E1B5C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A3B40F-5BEF-82A0-66C0-CB4D097ED467}"/>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30305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E606-1DF5-9528-7062-F4813DBD0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BF9A0-22FD-D6C8-5279-3AE6BB555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97562-6C42-EC0D-1E68-326BB1BBC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5F96E-EB0F-53D5-DAEF-4CB106F922D5}"/>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6" name="Footer Placeholder 5">
            <a:extLst>
              <a:ext uri="{FF2B5EF4-FFF2-40B4-BE49-F238E27FC236}">
                <a16:creationId xmlns:a16="http://schemas.microsoft.com/office/drawing/2014/main" id="{8D689A6E-D232-051A-58D9-A5DD3DCD6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69203-D790-3C6A-749B-82796960A735}"/>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19254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EAF9-DB00-BB87-5F8E-1901EA21D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8DDA49-AD41-7FCA-1C4A-1163E9FA0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0F90E-72AE-F83B-CC7E-D174C9A41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624EE-25F5-D0B1-568E-BF6066425C6C}"/>
              </a:ext>
            </a:extLst>
          </p:cNvPr>
          <p:cNvSpPr>
            <a:spLocks noGrp="1"/>
          </p:cNvSpPr>
          <p:nvPr>
            <p:ph type="dt" sz="half" idx="10"/>
          </p:nvPr>
        </p:nvSpPr>
        <p:spPr/>
        <p:txBody>
          <a:bodyPr/>
          <a:lstStyle/>
          <a:p>
            <a:fld id="{F6F471E1-1E4E-4857-A033-289AB75B7D6B}" type="datetimeFigureOut">
              <a:rPr lang="en-US" smtClean="0"/>
              <a:t>12/2/2022</a:t>
            </a:fld>
            <a:endParaRPr lang="en-US"/>
          </a:p>
        </p:txBody>
      </p:sp>
      <p:sp>
        <p:nvSpPr>
          <p:cNvPr id="6" name="Footer Placeholder 5">
            <a:extLst>
              <a:ext uri="{FF2B5EF4-FFF2-40B4-BE49-F238E27FC236}">
                <a16:creationId xmlns:a16="http://schemas.microsoft.com/office/drawing/2014/main" id="{A2F1D0E8-8DEA-8F10-EBA3-6A2ED7EAE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97CA3-2D3D-CBA2-897A-4E950C0CB831}"/>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413965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89348-6511-7D66-E473-36C9AC91A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4CA82-D1FD-F645-BCB2-2A92C60F2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6774D-45B3-3D37-9D16-4D686BD26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471E1-1E4E-4857-A033-289AB75B7D6B}" type="datetimeFigureOut">
              <a:rPr lang="en-US" smtClean="0"/>
              <a:t>12/2/2022</a:t>
            </a:fld>
            <a:endParaRPr lang="en-US"/>
          </a:p>
        </p:txBody>
      </p:sp>
      <p:sp>
        <p:nvSpPr>
          <p:cNvPr id="5" name="Footer Placeholder 4">
            <a:extLst>
              <a:ext uri="{FF2B5EF4-FFF2-40B4-BE49-F238E27FC236}">
                <a16:creationId xmlns:a16="http://schemas.microsoft.com/office/drawing/2014/main" id="{A76AEF3A-F9A2-3869-E051-BBCBAFBBB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5E7BE-9E93-CA23-4B40-DADB66BF7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9CCF8-0C7A-466A-B18C-08E1707C32B2}" type="slidenum">
              <a:rPr lang="en-US" smtClean="0"/>
              <a:t>‹#›</a:t>
            </a:fld>
            <a:endParaRPr lang="en-US"/>
          </a:p>
        </p:txBody>
      </p:sp>
    </p:spTree>
    <p:extLst>
      <p:ext uri="{BB962C8B-B14F-4D97-AF65-F5344CB8AC3E}">
        <p14:creationId xmlns:p14="http://schemas.microsoft.com/office/powerpoint/2010/main" val="194500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4CB3-5450-AEB1-66F3-0108F63BFC8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228C4C5-C9C4-930F-AF5A-BCB9CCE0A681}"/>
              </a:ext>
            </a:extLst>
          </p:cNvPr>
          <p:cNvSpPr>
            <a:spLocks noGrp="1"/>
          </p:cNvSpPr>
          <p:nvPr>
            <p:ph type="body" idx="1"/>
          </p:nvPr>
        </p:nvSpPr>
        <p:spPr/>
        <p:txBody>
          <a:bodyPr/>
          <a:lstStyle/>
          <a:p>
            <a:pPr algn="r"/>
            <a:r>
              <a:rPr lang="en-US" dirty="0">
                <a:solidFill>
                  <a:schemeClr val="bg1"/>
                </a:solidFill>
                <a:latin typeface="Bahnschrift Condensed" panose="020B0502040204020203" pitchFamily="34" charset="0"/>
              </a:rPr>
              <a:t>By Adam Safadi</a:t>
            </a:r>
          </a:p>
        </p:txBody>
      </p:sp>
    </p:spTree>
    <p:extLst>
      <p:ext uri="{BB962C8B-B14F-4D97-AF65-F5344CB8AC3E}">
        <p14:creationId xmlns:p14="http://schemas.microsoft.com/office/powerpoint/2010/main" val="20671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3216-B575-9E70-49EF-C32B4748B1B8}"/>
              </a:ext>
            </a:extLst>
          </p:cNvPr>
          <p:cNvSpPr>
            <a:spLocks noGrp="1"/>
          </p:cNvSpPr>
          <p:nvPr>
            <p:ph type="title"/>
          </p:nvPr>
        </p:nvSpPr>
        <p:spPr/>
        <p:txBody>
          <a:bodyPr/>
          <a:lstStyle/>
          <a:p>
            <a:r>
              <a:rPr lang="en-US" dirty="0">
                <a:latin typeface="Bahnschrift Condensed" panose="020B0502040204020203" pitchFamily="34" charset="0"/>
              </a:rPr>
              <a:t>Thank you! I hope you like my presentation</a:t>
            </a:r>
          </a:p>
        </p:txBody>
      </p:sp>
      <p:pic>
        <p:nvPicPr>
          <p:cNvPr id="9218" name="Picture 2" descr="About | Incredibles 1 &amp; 2 Amino Amino">
            <a:extLst>
              <a:ext uri="{FF2B5EF4-FFF2-40B4-BE49-F238E27FC236}">
                <a16:creationId xmlns:a16="http://schemas.microsoft.com/office/drawing/2014/main" id="{DC55888A-7C76-DC19-6CCE-39BF2A4444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8493" y="1825624"/>
            <a:ext cx="5537606" cy="473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6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7E9E-F0A8-B294-F6CD-21C653FE5685}"/>
              </a:ext>
            </a:extLst>
          </p:cNvPr>
          <p:cNvSpPr>
            <a:spLocks noGrp="1"/>
          </p:cNvSpPr>
          <p:nvPr>
            <p:ph type="title"/>
          </p:nvPr>
        </p:nvSpPr>
        <p:spPr/>
        <p:txBody>
          <a:bodyPr/>
          <a:lstStyle/>
          <a:p>
            <a:r>
              <a:rPr lang="en-US" dirty="0">
                <a:latin typeface="Bahnschrift Condensed" panose="020B0502040204020203" pitchFamily="34" charset="0"/>
              </a:rPr>
              <a:t>The Incredibles</a:t>
            </a:r>
          </a:p>
        </p:txBody>
      </p:sp>
      <p:sp>
        <p:nvSpPr>
          <p:cNvPr id="3" name="Content Placeholder 2">
            <a:extLst>
              <a:ext uri="{FF2B5EF4-FFF2-40B4-BE49-F238E27FC236}">
                <a16:creationId xmlns:a16="http://schemas.microsoft.com/office/drawing/2014/main" id="{C78D2962-69F3-DA47-732A-642BCC150282}"/>
              </a:ext>
            </a:extLst>
          </p:cNvPr>
          <p:cNvSpPr>
            <a:spLocks noGrp="1"/>
          </p:cNvSpPr>
          <p:nvPr>
            <p:ph idx="1"/>
          </p:nvPr>
        </p:nvSpPr>
        <p:spPr/>
        <p:txBody>
          <a:bodyPr/>
          <a:lstStyle/>
          <a:p>
            <a:r>
              <a:rPr lang="en-US" b="0" i="0" dirty="0">
                <a:solidFill>
                  <a:srgbClr val="202124"/>
                </a:solidFill>
                <a:effectLst/>
                <a:latin typeface="arial" panose="020B0604020202020204" pitchFamily="34" charset="0"/>
              </a:rPr>
              <a:t>The Incredibles is a </a:t>
            </a:r>
            <a:r>
              <a:rPr lang="en-US" b="1" i="0" dirty="0">
                <a:solidFill>
                  <a:srgbClr val="202124"/>
                </a:solidFill>
                <a:effectLst/>
                <a:latin typeface="arial" panose="020B0604020202020204" pitchFamily="34" charset="0"/>
              </a:rPr>
              <a:t>2004 American computer-animated comedy superhero film about a family of superheroes who are forced to hide their powers after they arouse public concern</a:t>
            </a:r>
            <a:r>
              <a:rPr lang="en-US" b="0" i="0" dirty="0">
                <a:solidFill>
                  <a:srgbClr val="202124"/>
                </a:solidFill>
                <a:effectLst/>
                <a:latin typeface="arial" panose="020B0604020202020204" pitchFamily="34" charset="0"/>
              </a:rPr>
              <a:t>.</a:t>
            </a:r>
          </a:p>
          <a:p>
            <a:endParaRPr lang="en-US"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endParaRPr lang="en-US" dirty="0"/>
          </a:p>
        </p:txBody>
      </p:sp>
      <p:pic>
        <p:nvPicPr>
          <p:cNvPr id="1034" name="Picture 10" descr="30+ Incredibles 2 HD Wallpapers and Backgrounds">
            <a:extLst>
              <a:ext uri="{FF2B5EF4-FFF2-40B4-BE49-F238E27FC236}">
                <a16:creationId xmlns:a16="http://schemas.microsoft.com/office/drawing/2014/main" id="{6D99689D-8A98-04F5-CEA6-4A43E3808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130" y="3724300"/>
            <a:ext cx="5980819" cy="31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68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F49E-FE8A-017B-EB17-374A7797CE0B}"/>
              </a:ext>
            </a:extLst>
          </p:cNvPr>
          <p:cNvSpPr>
            <a:spLocks noGrp="1"/>
          </p:cNvSpPr>
          <p:nvPr>
            <p:ph type="title"/>
          </p:nvPr>
        </p:nvSpPr>
        <p:spPr/>
        <p:txBody>
          <a:bodyPr/>
          <a:lstStyle/>
          <a:p>
            <a:r>
              <a:rPr lang="en-US" dirty="0">
                <a:latin typeface="Bahnschrift Condensed" panose="020B0502040204020203" pitchFamily="34" charset="0"/>
              </a:rPr>
              <a:t>Bob Parr</a:t>
            </a:r>
          </a:p>
        </p:txBody>
      </p:sp>
      <p:sp>
        <p:nvSpPr>
          <p:cNvPr id="3" name="Content Placeholder 2">
            <a:extLst>
              <a:ext uri="{FF2B5EF4-FFF2-40B4-BE49-F238E27FC236}">
                <a16:creationId xmlns:a16="http://schemas.microsoft.com/office/drawing/2014/main" id="{FF5CA960-4EF5-095A-DFCE-6B731A61E954}"/>
              </a:ext>
            </a:extLst>
          </p:cNvPr>
          <p:cNvSpPr>
            <a:spLocks noGrp="1"/>
          </p:cNvSpPr>
          <p:nvPr>
            <p:ph idx="1"/>
          </p:nvPr>
        </p:nvSpPr>
        <p:spPr/>
        <p:txBody>
          <a:bodyPr/>
          <a:lstStyle/>
          <a:p>
            <a:r>
              <a:rPr lang="en-US" b="0" i="0">
                <a:solidFill>
                  <a:srgbClr val="4D5156"/>
                </a:solidFill>
                <a:effectLst/>
                <a:latin typeface="arial" panose="020B0604020202020204" pitchFamily="34" charset="0"/>
              </a:rPr>
              <a:t>"</a:t>
            </a:r>
            <a:r>
              <a:rPr lang="en-US" b="0" i="0" dirty="0">
                <a:solidFill>
                  <a:srgbClr val="4D5156"/>
                </a:solidFill>
                <a:effectLst/>
                <a:latin typeface="arial" panose="020B0604020202020204" pitchFamily="34" charset="0"/>
              </a:rPr>
              <a:t>Bob" Parr, also known as Mr. Incredible, is a fictional superhero. He is a superhuman that has superhuman strength, durability, and stamina. He loves his family and he does his best to protect them. </a:t>
            </a:r>
            <a:endParaRPr lang="en-US" dirty="0"/>
          </a:p>
        </p:txBody>
      </p:sp>
      <p:pic>
        <p:nvPicPr>
          <p:cNvPr id="2056" name="Picture 8" descr="Image result for incredibles pictures">
            <a:extLst>
              <a:ext uri="{FF2B5EF4-FFF2-40B4-BE49-F238E27FC236}">
                <a16:creationId xmlns:a16="http://schemas.microsoft.com/office/drawing/2014/main" id="{9D6AF4C0-99A1-3CF4-5C43-5441CC37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22" y="4286250"/>
            <a:ext cx="36861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7763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01C9-E9A0-7C6C-D318-F1746B1C9F00}"/>
              </a:ext>
            </a:extLst>
          </p:cNvPr>
          <p:cNvSpPr>
            <a:spLocks noGrp="1"/>
          </p:cNvSpPr>
          <p:nvPr>
            <p:ph type="title"/>
          </p:nvPr>
        </p:nvSpPr>
        <p:spPr/>
        <p:txBody>
          <a:bodyPr/>
          <a:lstStyle/>
          <a:p>
            <a:r>
              <a:rPr lang="en-US" dirty="0">
                <a:latin typeface="Bahnschrift Condensed" panose="020B0502040204020203" pitchFamily="34" charset="0"/>
              </a:rPr>
              <a:t>Helen Parr</a:t>
            </a:r>
          </a:p>
        </p:txBody>
      </p:sp>
      <p:sp>
        <p:nvSpPr>
          <p:cNvPr id="3" name="Content Placeholder 2">
            <a:extLst>
              <a:ext uri="{FF2B5EF4-FFF2-40B4-BE49-F238E27FC236}">
                <a16:creationId xmlns:a16="http://schemas.microsoft.com/office/drawing/2014/main" id="{C833CFC2-A9A8-5314-222B-F5C9993807DF}"/>
              </a:ext>
            </a:extLst>
          </p:cNvPr>
          <p:cNvSpPr>
            <a:spLocks noGrp="1"/>
          </p:cNvSpPr>
          <p:nvPr>
            <p:ph idx="1"/>
          </p:nvPr>
        </p:nvSpPr>
        <p:spPr/>
        <p:txBody>
          <a:bodyPr/>
          <a:lstStyle/>
          <a:p>
            <a:r>
              <a:rPr lang="en-US" b="0" i="0" dirty="0">
                <a:solidFill>
                  <a:srgbClr val="4D5156"/>
                </a:solidFill>
                <a:effectLst/>
                <a:latin typeface="arial" panose="020B0604020202020204" pitchFamily="34" charset="0"/>
              </a:rPr>
              <a:t>Helen Parr, also known as Elastic girl and Mrs. Incredible, is a fictional superhero. </a:t>
            </a:r>
            <a:r>
              <a:rPr lang="en-US" b="0" i="0" dirty="0">
                <a:solidFill>
                  <a:srgbClr val="202124"/>
                </a:solidFill>
                <a:effectLst/>
                <a:latin typeface="arial" panose="020B0604020202020204" pitchFamily="34" charset="0"/>
              </a:rPr>
              <a:t>She is </a:t>
            </a:r>
            <a:r>
              <a:rPr lang="en-US" b="1" i="0" dirty="0">
                <a:solidFill>
                  <a:srgbClr val="202124"/>
                </a:solidFill>
                <a:effectLst/>
                <a:latin typeface="arial" panose="020B0604020202020204" pitchFamily="34" charset="0"/>
              </a:rPr>
              <a:t>quick-witted, resourceful, talented, passionate, driven, and supportive</a:t>
            </a:r>
            <a:r>
              <a:rPr lang="en-US" b="0" i="0" dirty="0">
                <a:solidFill>
                  <a:srgbClr val="202124"/>
                </a:solidFill>
                <a:effectLst/>
                <a:latin typeface="arial" panose="020B0604020202020204" pitchFamily="34" charset="0"/>
              </a:rPr>
              <a:t>. Throughout the story, she is the only unwavering character, always sure of herself and always caring for those around her. She is the stronghold in the Parr family and the one that holds them all together, for better or worse.</a:t>
            </a:r>
            <a:endParaRPr lang="en-US" dirty="0"/>
          </a:p>
        </p:txBody>
      </p:sp>
      <p:pic>
        <p:nvPicPr>
          <p:cNvPr id="3074" name="Picture 2" descr="Helen Parr “Elastigirl” Personality Type, Zodiac Sign &amp; Enneagram | So Syncd">
            <a:extLst>
              <a:ext uri="{FF2B5EF4-FFF2-40B4-BE49-F238E27FC236}">
                <a16:creationId xmlns:a16="http://schemas.microsoft.com/office/drawing/2014/main" id="{6A3FAA54-BBA0-1F7E-DD0C-4FA67F096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0" y="4572000"/>
            <a:ext cx="3372307" cy="2015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len Parr/Elastigirl Vector by Batboy101 on DeviantArt">
            <a:extLst>
              <a:ext uri="{FF2B5EF4-FFF2-40B4-BE49-F238E27FC236}">
                <a16:creationId xmlns:a16="http://schemas.microsoft.com/office/drawing/2014/main" id="{4080A96E-808C-D5B4-A057-2A5949A6B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73" y="4254500"/>
            <a:ext cx="20478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4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2330-5B8F-6DF0-1E4E-E8C6B4BCCE76}"/>
              </a:ext>
            </a:extLst>
          </p:cNvPr>
          <p:cNvSpPr>
            <a:spLocks noGrp="1"/>
          </p:cNvSpPr>
          <p:nvPr>
            <p:ph type="title"/>
          </p:nvPr>
        </p:nvSpPr>
        <p:spPr/>
        <p:txBody>
          <a:bodyPr/>
          <a:lstStyle/>
          <a:p>
            <a:r>
              <a:rPr lang="en-US" dirty="0">
                <a:latin typeface="Bahnschrift Condensed" panose="020B0502040204020203" pitchFamily="34" charset="0"/>
              </a:rPr>
              <a:t>Robert Parr</a:t>
            </a:r>
          </a:p>
        </p:txBody>
      </p:sp>
      <p:sp>
        <p:nvSpPr>
          <p:cNvPr id="3" name="Content Placeholder 2">
            <a:extLst>
              <a:ext uri="{FF2B5EF4-FFF2-40B4-BE49-F238E27FC236}">
                <a16:creationId xmlns:a16="http://schemas.microsoft.com/office/drawing/2014/main" id="{CE02252A-8DA3-BFEA-7BE1-4BF1F11E6D71}"/>
              </a:ext>
            </a:extLst>
          </p:cNvPr>
          <p:cNvSpPr>
            <a:spLocks noGrp="1"/>
          </p:cNvSpPr>
          <p:nvPr>
            <p:ph idx="1"/>
          </p:nvPr>
        </p:nvSpPr>
        <p:spPr/>
        <p:txBody>
          <a:bodyPr/>
          <a:lstStyle/>
          <a:p>
            <a:pPr marL="0" indent="0">
              <a:buNone/>
            </a:pPr>
            <a:r>
              <a:rPr lang="en-US" dirty="0">
                <a:solidFill>
                  <a:srgbClr val="202124"/>
                </a:solidFill>
                <a:latin typeface="arial" panose="020B0604020202020204" pitchFamily="34" charset="0"/>
              </a:rPr>
              <a:t>Robert Parr known as Dash </a:t>
            </a:r>
            <a:r>
              <a:rPr lang="en-US" b="0" i="0" dirty="0">
                <a:solidFill>
                  <a:srgbClr val="202124"/>
                </a:solidFill>
                <a:effectLst/>
                <a:latin typeface="arial" panose="020B0604020202020204" pitchFamily="34" charset="0"/>
              </a:rPr>
              <a:t>is a "</a:t>
            </a:r>
            <a:r>
              <a:rPr lang="en-US" b="1" i="0" dirty="0">
                <a:solidFill>
                  <a:srgbClr val="202124"/>
                </a:solidFill>
                <a:effectLst/>
                <a:latin typeface="arial" panose="020B0604020202020204" pitchFamily="34" charset="0"/>
              </a:rPr>
              <a:t>highly competitive boy, and a bit of a showoff</a:t>
            </a:r>
            <a:r>
              <a:rPr lang="en-US" b="0" i="0" dirty="0">
                <a:solidFill>
                  <a:srgbClr val="202124"/>
                </a:solidFill>
                <a:effectLst/>
                <a:latin typeface="arial" panose="020B0604020202020204" pitchFamily="34" charset="0"/>
              </a:rPr>
              <a:t>". Dash believes that he shouldn't be ashamed of his abilities or need to hide them, believing it makes him special</a:t>
            </a:r>
            <a:endParaRPr lang="en-US" dirty="0"/>
          </a:p>
        </p:txBody>
      </p:sp>
      <p:pic>
        <p:nvPicPr>
          <p:cNvPr id="4098" name="Picture 2" descr="Dash Parr - Wikipedia">
            <a:extLst>
              <a:ext uri="{FF2B5EF4-FFF2-40B4-BE49-F238E27FC236}">
                <a16:creationId xmlns:a16="http://schemas.microsoft.com/office/drawing/2014/main" id="{379A3845-2AB5-14CC-FD01-8EEC2431C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148" y="3429001"/>
            <a:ext cx="1695450" cy="2882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Incredibles Dash Parr PNG file by ENT2PRI9SE on DeviantArt">
            <a:extLst>
              <a:ext uri="{FF2B5EF4-FFF2-40B4-BE49-F238E27FC236}">
                <a16:creationId xmlns:a16="http://schemas.microsoft.com/office/drawing/2014/main" id="{B20C2A03-6CBA-9AAC-1E23-61BF138D9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404" y="3244850"/>
            <a:ext cx="14859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745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853B-AE55-E3DD-5C10-E1C2A991ABE0}"/>
              </a:ext>
            </a:extLst>
          </p:cNvPr>
          <p:cNvSpPr>
            <a:spLocks noGrp="1"/>
          </p:cNvSpPr>
          <p:nvPr>
            <p:ph type="title"/>
          </p:nvPr>
        </p:nvSpPr>
        <p:spPr/>
        <p:txBody>
          <a:bodyPr/>
          <a:lstStyle/>
          <a:p>
            <a:r>
              <a:rPr lang="en-US" dirty="0">
                <a:latin typeface="Bahnschrift Condensed" panose="020B0502040204020203" pitchFamily="34" charset="0"/>
              </a:rPr>
              <a:t>Violet Parr</a:t>
            </a:r>
          </a:p>
        </p:txBody>
      </p:sp>
      <p:sp>
        <p:nvSpPr>
          <p:cNvPr id="3" name="Content Placeholder 2">
            <a:extLst>
              <a:ext uri="{FF2B5EF4-FFF2-40B4-BE49-F238E27FC236}">
                <a16:creationId xmlns:a16="http://schemas.microsoft.com/office/drawing/2014/main" id="{648DF82C-7B65-8FBC-AE0D-107DBEE37298}"/>
              </a:ext>
            </a:extLst>
          </p:cNvPr>
          <p:cNvSpPr>
            <a:spLocks noGrp="1"/>
          </p:cNvSpPr>
          <p:nvPr>
            <p:ph idx="1"/>
          </p:nvPr>
        </p:nvSpPr>
        <p:spPr/>
        <p:txBody>
          <a:bodyPr/>
          <a:lstStyle/>
          <a:p>
            <a:r>
              <a:rPr lang="en-US" b="0" i="0" dirty="0">
                <a:solidFill>
                  <a:srgbClr val="4D5156"/>
                </a:solidFill>
                <a:effectLst/>
                <a:latin typeface="arial" panose="020B0604020202020204" pitchFamily="34" charset="0"/>
              </a:rPr>
              <a:t>Violet Parr is a fictional character in Pixar's computer animated superhero film. The eldest child of Bob and Helen Parr, Violet is born with the superhuman ability to render herself invisible, as well as generate force fields.</a:t>
            </a:r>
            <a:r>
              <a:rPr lang="en-US" b="0" i="0" dirty="0">
                <a:solidFill>
                  <a:srgbClr val="202124"/>
                </a:solidFill>
                <a:effectLst/>
                <a:latin typeface="arial" panose="020B0604020202020204" pitchFamily="34" charset="0"/>
              </a:rPr>
              <a:t> Violet suffers from self-confidence issues. She is fundamentally different from her peers, but is unable to express herself.</a:t>
            </a:r>
            <a:endParaRPr lang="en-US" dirty="0"/>
          </a:p>
        </p:txBody>
      </p:sp>
      <p:pic>
        <p:nvPicPr>
          <p:cNvPr id="5122" name="Picture 2" descr="Violet Parr | The Incredibles Wiki | Fandom">
            <a:extLst>
              <a:ext uri="{FF2B5EF4-FFF2-40B4-BE49-F238E27FC236}">
                <a16:creationId xmlns:a16="http://schemas.microsoft.com/office/drawing/2014/main" id="{ED56B4A8-C7C0-D6D5-7E6C-688BF051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598" y="3902201"/>
            <a:ext cx="1600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olet Parr - Wikipedia">
            <a:extLst>
              <a:ext uri="{FF2B5EF4-FFF2-40B4-BE49-F238E27FC236}">
                <a16:creationId xmlns:a16="http://schemas.microsoft.com/office/drawing/2014/main" id="{42A262CC-EE6F-ECE5-E610-FA9C07236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810" y="3902201"/>
            <a:ext cx="16764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59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89AE-4D75-D876-3F4F-8078169948CB}"/>
              </a:ext>
            </a:extLst>
          </p:cNvPr>
          <p:cNvSpPr>
            <a:spLocks noGrp="1"/>
          </p:cNvSpPr>
          <p:nvPr>
            <p:ph type="title"/>
          </p:nvPr>
        </p:nvSpPr>
        <p:spPr/>
        <p:txBody>
          <a:bodyPr/>
          <a:lstStyle/>
          <a:p>
            <a:r>
              <a:rPr lang="en-US" dirty="0">
                <a:latin typeface="Bahnschrift Condensed" panose="020B0502040204020203" pitchFamily="34" charset="0"/>
              </a:rPr>
              <a:t>Jack Parr</a:t>
            </a:r>
          </a:p>
        </p:txBody>
      </p:sp>
      <p:sp>
        <p:nvSpPr>
          <p:cNvPr id="3" name="Content Placeholder 2">
            <a:extLst>
              <a:ext uri="{FF2B5EF4-FFF2-40B4-BE49-F238E27FC236}">
                <a16:creationId xmlns:a16="http://schemas.microsoft.com/office/drawing/2014/main" id="{E52703F8-BFC6-4196-ADD3-7E82428E1529}"/>
              </a:ext>
            </a:extLst>
          </p:cNvPr>
          <p:cNvSpPr>
            <a:spLocks noGrp="1"/>
          </p:cNvSpPr>
          <p:nvPr>
            <p:ph idx="1"/>
          </p:nvPr>
        </p:nvSpPr>
        <p:spPr/>
        <p:txBody>
          <a:bodyPr/>
          <a:lstStyle/>
          <a:p>
            <a:r>
              <a:rPr lang="en-US" b="0" i="0" dirty="0">
                <a:solidFill>
                  <a:srgbClr val="202124"/>
                </a:solidFill>
                <a:effectLst/>
                <a:latin typeface="arial" panose="020B0604020202020204" pitchFamily="34" charset="0"/>
              </a:rPr>
              <a:t>Jack-Jack </a:t>
            </a:r>
            <a:r>
              <a:rPr lang="en-US" b="1" i="0" dirty="0">
                <a:solidFill>
                  <a:srgbClr val="202124"/>
                </a:solidFill>
                <a:effectLst/>
                <a:latin typeface="arial" panose="020B0604020202020204" pitchFamily="34" charset="0"/>
              </a:rPr>
              <a:t>acts just like a typical baby</a:t>
            </a:r>
            <a:r>
              <a:rPr lang="en-US" b="0" i="0" dirty="0">
                <a:solidFill>
                  <a:srgbClr val="202124"/>
                </a:solidFill>
                <a:effectLst/>
                <a:latin typeface="arial" panose="020B0604020202020204" pitchFamily="34" charset="0"/>
              </a:rPr>
              <a:t>. He laughs and giggles a lot but cries whenever he is disturbed. Like many infants, Jack-Jack's emotions are unpredictable; and since his powers are stimulated by them, being with him when the baby uses his powers becomes very difficult when attempting to pacify or restrain him</a:t>
            </a:r>
            <a:endParaRPr lang="en-US" dirty="0"/>
          </a:p>
        </p:txBody>
      </p:sp>
      <p:pic>
        <p:nvPicPr>
          <p:cNvPr id="6146" name="Picture 2" descr="Jack-Jack Parr | The Incredibles Wiki | Fandom">
            <a:extLst>
              <a:ext uri="{FF2B5EF4-FFF2-40B4-BE49-F238E27FC236}">
                <a16:creationId xmlns:a16="http://schemas.microsoft.com/office/drawing/2014/main" id="{06A48B49-D693-8D7E-74CE-B166C8810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940" y="3965715"/>
            <a:ext cx="1790700" cy="28922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ack-Jack Parr/Gallery | The Incredibles Wiki | Fandom">
            <a:extLst>
              <a:ext uri="{FF2B5EF4-FFF2-40B4-BE49-F238E27FC236}">
                <a16:creationId xmlns:a16="http://schemas.microsoft.com/office/drawing/2014/main" id="{8822176C-08F2-9F80-908F-29F5E19F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17" y="3905250"/>
            <a:ext cx="1552575"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22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AC4B-1466-F095-BB82-66C8B29B8942}"/>
              </a:ext>
            </a:extLst>
          </p:cNvPr>
          <p:cNvSpPr>
            <a:spLocks noGrp="1"/>
          </p:cNvSpPr>
          <p:nvPr>
            <p:ph type="title"/>
          </p:nvPr>
        </p:nvSpPr>
        <p:spPr/>
        <p:txBody>
          <a:bodyPr/>
          <a:lstStyle/>
          <a:p>
            <a:r>
              <a:rPr lang="en-US" dirty="0">
                <a:latin typeface="Bahnschrift Condensed" panose="020B0502040204020203" pitchFamily="34" charset="0"/>
              </a:rPr>
              <a:t>The Plot</a:t>
            </a:r>
          </a:p>
        </p:txBody>
      </p:sp>
      <p:sp>
        <p:nvSpPr>
          <p:cNvPr id="3" name="Content Placeholder 2">
            <a:extLst>
              <a:ext uri="{FF2B5EF4-FFF2-40B4-BE49-F238E27FC236}">
                <a16:creationId xmlns:a16="http://schemas.microsoft.com/office/drawing/2014/main" id="{2678D49A-5279-27FB-C132-C6106FD4072F}"/>
              </a:ext>
            </a:extLst>
          </p:cNvPr>
          <p:cNvSpPr>
            <a:spLocks noGrp="1"/>
          </p:cNvSpPr>
          <p:nvPr>
            <p:ph idx="1"/>
          </p:nvPr>
        </p:nvSpPr>
        <p:spPr/>
        <p:txBody>
          <a:bodyPr/>
          <a:lstStyle/>
          <a:p>
            <a:pPr marL="0" indent="0">
              <a:buNone/>
            </a:pPr>
            <a:r>
              <a:rPr lang="en-US" dirty="0">
                <a:solidFill>
                  <a:srgbClr val="202124"/>
                </a:solidFill>
              </a:rPr>
              <a:t>A</a:t>
            </a:r>
            <a:r>
              <a:rPr lang="en-US" dirty="0">
                <a:solidFill>
                  <a:srgbClr val="202124"/>
                </a:solidFill>
                <a:effectLst/>
              </a:rPr>
              <a:t>fter all super-powered activities have been banned by the government. While Mr. Incredible loves his wife and kids, he longs to return to a life of adventure, and he gets a chance when summoned to an island to battle an out-of-control robot. Soon, Mr. Incredible is in trouble, and it's up to his family to save him.</a:t>
            </a:r>
            <a:br>
              <a:rPr lang="en-US" b="0" i="0" dirty="0">
                <a:solidFill>
                  <a:srgbClr val="202124"/>
                </a:solidFill>
                <a:effectLst/>
                <a:latin typeface="arial" panose="020B0604020202020204" pitchFamily="34" charset="0"/>
              </a:rPr>
            </a:br>
            <a:endParaRPr lang="en-US" dirty="0"/>
          </a:p>
        </p:txBody>
      </p:sp>
      <p:pic>
        <p:nvPicPr>
          <p:cNvPr id="8194" name="Picture 2" descr="Omnidroids | Pixar Wiki | Fandom">
            <a:extLst>
              <a:ext uri="{FF2B5EF4-FFF2-40B4-BE49-F238E27FC236}">
                <a16:creationId xmlns:a16="http://schemas.microsoft.com/office/drawing/2014/main" id="{E30689A9-93E9-204D-6C27-4EFA928F2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828" y="4394530"/>
            <a:ext cx="3672421" cy="20983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m - The Incredibles - Into Film">
            <a:extLst>
              <a:ext uri="{FF2B5EF4-FFF2-40B4-BE49-F238E27FC236}">
                <a16:creationId xmlns:a16="http://schemas.microsoft.com/office/drawing/2014/main" id="{30021358-5D43-706F-3EAC-FA5A5E3C3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877" y="3891686"/>
            <a:ext cx="5756148" cy="268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8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7D5B-D11B-799F-AFD2-82D9E710E8EE}"/>
              </a:ext>
            </a:extLst>
          </p:cNvPr>
          <p:cNvSpPr>
            <a:spLocks noGrp="1"/>
          </p:cNvSpPr>
          <p:nvPr>
            <p:ph type="title"/>
          </p:nvPr>
        </p:nvSpPr>
        <p:spPr/>
        <p:txBody>
          <a:bodyPr/>
          <a:lstStyle/>
          <a:p>
            <a:r>
              <a:rPr lang="en-US" dirty="0">
                <a:latin typeface="Bahnschrift Condensed" panose="020B0502040204020203" pitchFamily="34" charset="0"/>
              </a:rPr>
              <a:t>The main message </a:t>
            </a:r>
          </a:p>
        </p:txBody>
      </p:sp>
      <p:sp>
        <p:nvSpPr>
          <p:cNvPr id="3" name="Content Placeholder 2">
            <a:extLst>
              <a:ext uri="{FF2B5EF4-FFF2-40B4-BE49-F238E27FC236}">
                <a16:creationId xmlns:a16="http://schemas.microsoft.com/office/drawing/2014/main" id="{2BE9B3AB-DAEF-1112-30F4-B77093AB4568}"/>
              </a:ext>
            </a:extLst>
          </p:cNvPr>
          <p:cNvSpPr>
            <a:spLocks noGrp="1"/>
          </p:cNvSpPr>
          <p:nvPr>
            <p:ph idx="1"/>
          </p:nvPr>
        </p:nvSpPr>
        <p:spPr/>
        <p:txBody>
          <a:bodyPr/>
          <a:lstStyle/>
          <a:p>
            <a:r>
              <a:rPr lang="en-US" b="0" i="0" dirty="0">
                <a:solidFill>
                  <a:srgbClr val="202124"/>
                </a:solidFill>
                <a:effectLst/>
                <a:latin typeface="arial" panose="020B0604020202020204" pitchFamily="34" charset="0"/>
              </a:rPr>
              <a:t>The main message of The Incredibles is that </a:t>
            </a:r>
            <a:r>
              <a:rPr lang="en-US" b="1" i="0" dirty="0">
                <a:solidFill>
                  <a:srgbClr val="202124"/>
                </a:solidFill>
                <a:effectLst/>
                <a:latin typeface="arial" panose="020B0604020202020204" pitchFamily="34" charset="0"/>
              </a:rPr>
              <a:t>everyone has special gifts and talents</a:t>
            </a:r>
            <a:r>
              <a:rPr lang="en-US" b="0" i="0" dirty="0">
                <a:solidFill>
                  <a:srgbClr val="202124"/>
                </a:solidFill>
                <a:effectLst/>
                <a:latin typeface="arial" panose="020B0604020202020204" pitchFamily="34" charset="0"/>
              </a:rPr>
              <a:t>. Rather than hiding these gifts and trying to fit in and be like everyone else, you should be true to yourselves and be happy with who you are.</a:t>
            </a:r>
            <a:endParaRPr lang="en-US" dirty="0"/>
          </a:p>
        </p:txBody>
      </p:sp>
      <p:pic>
        <p:nvPicPr>
          <p:cNvPr id="7170" name="Picture 2" descr="The Incredibles HD Wallpaper">
            <a:extLst>
              <a:ext uri="{FF2B5EF4-FFF2-40B4-BE49-F238E27FC236}">
                <a16:creationId xmlns:a16="http://schemas.microsoft.com/office/drawing/2014/main" id="{86106E45-5EFF-0644-D763-D6D70E921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693" y="3621024"/>
            <a:ext cx="5084064" cy="32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45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451</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Bahnschrift Condensed</vt:lpstr>
      <vt:lpstr>Calibri</vt:lpstr>
      <vt:lpstr>Calibri Light</vt:lpstr>
      <vt:lpstr>Office Theme</vt:lpstr>
      <vt:lpstr>PowerPoint Presentation</vt:lpstr>
      <vt:lpstr>The Incredibles</vt:lpstr>
      <vt:lpstr>Bob Parr</vt:lpstr>
      <vt:lpstr>Helen Parr</vt:lpstr>
      <vt:lpstr>Robert Parr</vt:lpstr>
      <vt:lpstr>Violet Parr</vt:lpstr>
      <vt:lpstr>Jack Parr</vt:lpstr>
      <vt:lpstr>The Plot</vt:lpstr>
      <vt:lpstr>The main message </vt:lpstr>
      <vt:lpstr>Thank you! I hope you like my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Incredibles</dc:title>
  <dc:creator>Rayan Safadi</dc:creator>
  <cp:lastModifiedBy>Rayan Safadi</cp:lastModifiedBy>
  <cp:revision>2</cp:revision>
  <dcterms:created xsi:type="dcterms:W3CDTF">2022-11-30T16:19:25Z</dcterms:created>
  <dcterms:modified xsi:type="dcterms:W3CDTF">2022-12-02T07:49:10Z</dcterms:modified>
</cp:coreProperties>
</file>