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60" r:id="rId4"/>
    <p:sldId id="258"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36" autoAdjust="0"/>
    <p:restoredTop sz="94660"/>
  </p:normalViewPr>
  <p:slideViewPr>
    <p:cSldViewPr snapToGrid="0">
      <p:cViewPr varScale="1">
        <p:scale>
          <a:sx n="87" d="100"/>
          <a:sy n="87" d="100"/>
        </p:scale>
        <p:origin x="59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430C0A-5464-4FE4-84EB-FF9C94016DF4}" type="datetimeFigureOut">
              <a:rPr lang="en-US" dirty="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60C6404-AD6E-4860-8E75-697CA40B95DA}" type="datetimeFigureOut">
              <a:rPr lang="en-US" dirty="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12/2/2022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12/2/2022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12/2/2022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12/2/2022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ar-JO" sz="4800" b="1" i="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الملك الحسين بن طلال</a:t>
            </a:r>
            <a:endParaRPr lang="en-US" sz="4800" b="1" i="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
        <p:nvSpPr>
          <p:cNvPr id="3" name="Subtitle 2"/>
          <p:cNvSpPr>
            <a:spLocks noGrp="1"/>
          </p:cNvSpPr>
          <p:nvPr>
            <p:ph type="subTitle" idx="1"/>
          </p:nvPr>
        </p:nvSpPr>
        <p:spPr/>
        <p:txBody>
          <a:bodyPr/>
          <a:lstStyle/>
          <a:p>
            <a:r>
              <a:rPr lang="ar-JO" sz="2400" b="1" dirty="0" smtClean="0">
                <a:latin typeface="Arabic Typesetting" panose="03020402040406030203" pitchFamily="66" charset="-78"/>
                <a:cs typeface="Arabic Typesetting" panose="03020402040406030203" pitchFamily="66" charset="-78"/>
              </a:rPr>
              <a:t>اعداد : تالا مدانات </a:t>
            </a:r>
            <a:endParaRPr lang="ar-JO" sz="2400" b="1" dirty="0">
              <a:latin typeface="Arabic Typesetting" panose="03020402040406030203" pitchFamily="66" charset="-78"/>
              <a:cs typeface="Arabic Typesetting" panose="03020402040406030203" pitchFamily="66" charset="-78"/>
            </a:endParaRPr>
          </a:p>
          <a:p>
            <a:endParaRPr lang="en-US" dirty="0"/>
          </a:p>
        </p:txBody>
      </p:sp>
      <p:pic>
        <p:nvPicPr>
          <p:cNvPr id="1026" name="Picture 2" descr="King, Crown Prince receive cables on late King Hussein birthday anniversary  | Jordan News | Ammon New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0069" y="140677"/>
            <a:ext cx="2079733" cy="2246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2289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4800" b="1" i="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من هو الحسين </a:t>
            </a:r>
            <a:endParaRPr lang="en-US" sz="4800" b="1" i="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2031023" y="2286000"/>
            <a:ext cx="7929841" cy="3851031"/>
          </a:xfrm>
        </p:spPr>
        <p:txBody>
          <a:bodyPr>
            <a:normAutofit/>
          </a:bodyPr>
          <a:lstStyle/>
          <a:p>
            <a:pPr algn="r"/>
            <a:endParaRPr lang="ar-JO" sz="2000" dirty="0" smtClean="0"/>
          </a:p>
          <a:p>
            <a:pPr algn="r"/>
            <a:endParaRPr lang="ar-JO" sz="2000" b="1" dirty="0"/>
          </a:p>
          <a:p>
            <a:pPr algn="r"/>
            <a:r>
              <a:rPr lang="ar-JO" sz="2000" b="1" dirty="0" smtClean="0"/>
              <a:t>وُلد </a:t>
            </a:r>
            <a:r>
              <a:rPr lang="ar-JO" sz="2000" b="1" dirty="0"/>
              <a:t>جلالة الملك الحسين بن طلال في عمّان في 14 تشرين الثاني 1935، وتربّى في كنف والدَيه (جلالة الملك طلال بن عبدالله وجلالة الملكة زين الشرف بنت جميل) وجدِّه جلالة الملك المؤسس عبدالله بن الحسين، الذي أورثه القيمَ الرفيعة والمبادئ العظيمة.</a:t>
            </a:r>
            <a:br>
              <a:rPr lang="ar-JO" sz="2000" b="1" dirty="0"/>
            </a:br>
            <a:r>
              <a:rPr lang="ar-JO" sz="2000" b="1" dirty="0"/>
              <a:t>أنهى الحسين دراسته الابتدائية في الكلية العلمية الإسلامية بعمّان، ثم سافر إلى مصر لمواصلة تعليمه الثانوي في مدرسة فكتوريا بالإسكندرية (1949/1950). وبعدما تولّى الملك طلال سلطاته الدستورية، أصدر إرادته الملكية بتعيين أكبر أبنائه؛ الأمير الحسين، ولياً للعهد في 9 أيلول 1951. ثم توجّه الحسين إلى بريطانيا لإكمال تعليمه في مدرسة هارو.</a:t>
            </a:r>
            <a:br>
              <a:rPr lang="ar-JO" sz="2000" b="1" dirty="0"/>
            </a:br>
            <a:endParaRPr lang="en-US" sz="2000" b="1" dirty="0"/>
          </a:p>
        </p:txBody>
      </p:sp>
    </p:spTree>
    <p:extLst>
      <p:ext uri="{BB962C8B-B14F-4D97-AF65-F5344CB8AC3E}">
        <p14:creationId xmlns:p14="http://schemas.microsoft.com/office/powerpoint/2010/main" val="3320849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1136" y="2153412"/>
            <a:ext cx="7818472" cy="3586615"/>
          </a:xfrm>
        </p:spPr>
        <p:txBody>
          <a:bodyPr>
            <a:normAutofit fontScale="92500" lnSpcReduction="10000"/>
          </a:bodyPr>
          <a:lstStyle/>
          <a:p>
            <a:pPr algn="r"/>
            <a:endParaRPr lang="en-US" dirty="0" smtClean="0"/>
          </a:p>
          <a:p>
            <a:pPr algn="r"/>
            <a:r>
              <a:rPr lang="ar-JO" sz="2000" b="1" dirty="0"/>
              <a:t>وعلى إثر مرض الملك طلال الذي حالَ دون استمراره في الحكم، نودي بالأمير الحسين بن طلال، ملكاً على المملكة الأردنية الهاشمية في 11 آب 1952. ولمّا كان الحسين في السابعة عشرة من عمره حينذاك، فقد شُكّل مجلس وصاية على العرش، بينما واصل الحسين تعليمه ملتحقاً منذ 19 أيلول 1952 بأكاديمية ساندهيرست العسكرية الملكية في المملكة المتحدة، حيث تلقى تعليمه العسكري وتخرج فيها مطلع عام 1953.</a:t>
            </a:r>
            <a:endParaRPr lang="en-US" sz="2000" b="1" dirty="0"/>
          </a:p>
          <a:p>
            <a:pPr algn="r"/>
            <a:endParaRPr lang="en-US" sz="2000" b="1" dirty="0" smtClean="0"/>
          </a:p>
          <a:p>
            <a:pPr algn="r"/>
            <a:r>
              <a:rPr lang="ar-JO" sz="2000" b="1" dirty="0"/>
              <a:t>ا</a:t>
            </a:r>
            <a:r>
              <a:rPr lang="ar-JO" sz="2000" b="1" dirty="0" smtClean="0"/>
              <a:t>تمَّ </a:t>
            </a:r>
            <a:r>
              <a:rPr lang="ar-JO" sz="2000" b="1" dirty="0"/>
              <a:t>الحسين بن طلال ثماني عشرة سنة قمرية من عمره في 2 أيار 1953، فتولّى سلطاته الدستورية مدشّناً مرحلة جديدة في تاريخ الأردن الحديث، استمرت سبعة وأربعين عاماً (1952-1999) رافعاً شعار "فلنَبْنِ هذا البلد ولنخدم هذه الأمة" الذي جسّد فلسفته ونهجه في الحكم وشكّل ركيزة أساسية في توجيه الخطط التنموية وتوزيع مكتسبات التنمية لتشمل جميع أرجاء المملكة.</a:t>
            </a:r>
            <a:endParaRPr lang="en-US" sz="2000" b="1" dirty="0"/>
          </a:p>
          <a:p>
            <a:endParaRPr lang="en-US" dirty="0"/>
          </a:p>
        </p:txBody>
      </p:sp>
    </p:spTree>
    <p:extLst>
      <p:ext uri="{BB962C8B-B14F-4D97-AF65-F5344CB8AC3E}">
        <p14:creationId xmlns:p14="http://schemas.microsoft.com/office/powerpoint/2010/main" val="2543403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4800" b="1" i="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اهم انجازات الملك الحسين بن طلال</a:t>
            </a:r>
            <a:endParaRPr lang="en-US" sz="4800" b="1" i="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sz="half" idx="1"/>
          </p:nvPr>
        </p:nvSpPr>
        <p:spPr/>
        <p:txBody>
          <a:bodyPr>
            <a:normAutofit fontScale="92500" lnSpcReduction="20000"/>
          </a:bodyPr>
          <a:lstStyle/>
          <a:p>
            <a:pPr marL="0" indent="0" algn="r">
              <a:buNone/>
            </a:pPr>
            <a:r>
              <a:rPr lang="ar-JO" dirty="0"/>
              <a:t>تعريب قيادة الجيش العربي بهدف التأكيد على استقلال الأردن في عام 1956م</a:t>
            </a:r>
            <a:r>
              <a:rPr lang="ar-JO" dirty="0" smtClean="0"/>
              <a:t>.</a:t>
            </a:r>
          </a:p>
          <a:p>
            <a:pPr marL="0" indent="0" algn="r">
              <a:buNone/>
            </a:pPr>
            <a:r>
              <a:rPr lang="ar-JO" dirty="0" smtClean="0"/>
              <a:t> </a:t>
            </a:r>
            <a:r>
              <a:rPr lang="ar-JO" dirty="0"/>
              <a:t>ازدهار القطاع الصناعي في الأردن من خلال ازدهار صناعة الفوسفات، والبوتاس، والأسمنت</a:t>
            </a:r>
            <a:r>
              <a:rPr lang="ar-JO" dirty="0" smtClean="0"/>
              <a:t>.</a:t>
            </a:r>
          </a:p>
          <a:p>
            <a:pPr marL="0" indent="0" algn="r">
              <a:buNone/>
            </a:pPr>
            <a:r>
              <a:rPr lang="ar-JO" dirty="0" smtClean="0"/>
              <a:t> </a:t>
            </a:r>
            <a:r>
              <a:rPr lang="ar-JO" dirty="0"/>
              <a:t>بناء بنية تحتية مناسبة في جميع أنحاء المملكة، مثل؛ الطرق السريعة، وتمديدات المياه، وغيرها. </a:t>
            </a:r>
            <a:endParaRPr lang="ar-JO" dirty="0" smtClean="0"/>
          </a:p>
          <a:p>
            <a:pPr marL="0" indent="0" algn="r">
              <a:buNone/>
            </a:pPr>
            <a:r>
              <a:rPr lang="ar-JO" dirty="0" smtClean="0"/>
              <a:t>الحرص </a:t>
            </a:r>
            <a:r>
              <a:rPr lang="ar-JO" dirty="0"/>
              <a:t>على توفير متطلبات الحياة الأساسية لكافة المواطنين، مثل؛ المياه النظيفة، والمرافق الطبية، والغذاء المناسب. تقديم الدعم لذوي الاحتياجات الخاصة والأيتام من أبناء الشعب الأردن</a:t>
            </a:r>
            <a:r>
              <a:rPr lang="ar-JO" dirty="0" smtClean="0"/>
              <a:t>.</a:t>
            </a:r>
          </a:p>
          <a:p>
            <a:pPr marL="0" indent="0" algn="r">
              <a:buNone/>
            </a:pPr>
            <a:r>
              <a:rPr lang="ar-JO" dirty="0" smtClean="0"/>
              <a:t> </a:t>
            </a:r>
            <a:r>
              <a:rPr lang="ar-JO" dirty="0"/>
              <a:t>الحرص على الحياة الديمقراطية في البلاد والتي تمثلت بشكلٍ كبير في الانتخابات البرلمانية </a:t>
            </a:r>
            <a:r>
              <a:rPr lang="ar-JO" dirty="0" smtClean="0"/>
              <a:t>الأردنية</a:t>
            </a:r>
            <a:endParaRPr lang="en-US" dirty="0"/>
          </a:p>
        </p:txBody>
      </p:sp>
      <p:pic>
        <p:nvPicPr>
          <p:cNvPr id="2050" name="Picture 2" descr="الحسين بن طلال - ويكيبيديا"/>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541477" y="2291951"/>
            <a:ext cx="3305908" cy="3001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621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635369" y="993531"/>
            <a:ext cx="8973193" cy="4746495"/>
          </a:xfrm>
        </p:spPr>
        <p:txBody>
          <a:bodyPr>
            <a:normAutofit/>
          </a:bodyPr>
          <a:lstStyle/>
          <a:p>
            <a:pPr algn="r"/>
            <a:endParaRPr lang="ar-JO" sz="2000" b="1" dirty="0" smtClean="0"/>
          </a:p>
          <a:p>
            <a:pPr algn="r"/>
            <a:endParaRPr lang="ar-JO" sz="2000" b="1" dirty="0"/>
          </a:p>
          <a:p>
            <a:pPr marL="0" indent="0" algn="r">
              <a:buNone/>
            </a:pPr>
            <a:r>
              <a:rPr lang="ar-JO" sz="2000" b="1" dirty="0" smtClean="0"/>
              <a:t>تأسيس </a:t>
            </a:r>
            <a:r>
              <a:rPr lang="ar-JO" sz="2000" b="1" dirty="0"/>
              <a:t>الجامعات، إذ أصدرت الإدارة الملكية قرارًا بتأسيس الجامعة الأردنية في عام 1962م، ومن ثم جامعة اليرموك، وجامعة مؤتة، وجامعة العلوم والتكنولوجيا، وجامعة آل البيت، كما تم إنشاء الجامعة </a:t>
            </a:r>
            <a:endParaRPr lang="ar-JO" sz="2000" b="1" dirty="0" smtClean="0"/>
          </a:p>
          <a:p>
            <a:pPr marL="0" indent="0" algn="r">
              <a:buNone/>
            </a:pPr>
            <a:r>
              <a:rPr lang="ar-JO" sz="2000" b="1" dirty="0" smtClean="0"/>
              <a:t>الأهلية </a:t>
            </a:r>
            <a:r>
              <a:rPr lang="ar-JO" sz="2000" b="1" dirty="0"/>
              <a:t>في عام 1990م، بالإضافة إلى وجود 50 كلية مجتمع متوسط في جميع التخصصات العلمية والفنية والمهنية. </a:t>
            </a:r>
            <a:endParaRPr lang="ar-JO" sz="2000" b="1" dirty="0" smtClean="0"/>
          </a:p>
          <a:p>
            <a:pPr marL="0" indent="0" algn="r">
              <a:buNone/>
            </a:pPr>
            <a:r>
              <a:rPr lang="ar-JO" sz="2000" b="1" dirty="0"/>
              <a:t>  أنشأ العديد من المدارس الأكاديمية، والمهنية، والصناعية، والتمريض في جميع مُحافظات المملكة الأردنية الهاشمية.  تشجيع أبناء الأردن ليساهموا في التعليم في جميع البلدان العربية.   أنشأ العديد من المؤسسات الثقافية، مثل؛ المركز الثقافي الملكي، كما أنشأ وزارة الثقافة.   كافح الأمية، بتوسيع قاعدة </a:t>
            </a:r>
            <a:r>
              <a:rPr lang="ar-JO" sz="2000" b="1"/>
              <a:t>التعليم </a:t>
            </a:r>
            <a:r>
              <a:rPr lang="ar-JO" sz="2000" b="1" smtClean="0"/>
              <a:t>الإلزامي </a:t>
            </a:r>
            <a:r>
              <a:rPr lang="ar-JO" sz="2000" b="1" dirty="0"/>
              <a:t>فانتشرت المدارس في جميع بوادي، وقرى، وأرياف، ومدن المملكة الأردنية الهاشمية ليصبح الأردن من أوائل الدول العربية في مجال التعليم. </a:t>
            </a:r>
            <a:r>
              <a:rPr lang="ar-JO" sz="2000" dirty="0"/>
              <a:t/>
            </a:r>
            <a:br>
              <a:rPr lang="ar-JO" sz="2000" dirty="0"/>
            </a:br>
            <a:r>
              <a:rPr lang="ar-JO" sz="2000" dirty="0"/>
              <a:t/>
            </a:r>
            <a:br>
              <a:rPr lang="ar-JO" sz="2000" dirty="0"/>
            </a:br>
            <a:endParaRPr lang="en-US" sz="2000" dirty="0"/>
          </a:p>
        </p:txBody>
      </p:sp>
    </p:spTree>
    <p:extLst>
      <p:ext uri="{BB962C8B-B14F-4D97-AF65-F5344CB8AC3E}">
        <p14:creationId xmlns:p14="http://schemas.microsoft.com/office/powerpoint/2010/main" val="72671127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TM10001115[[fn=Parcel]]</Template>
  <TotalTime>74</TotalTime>
  <Words>348</Words>
  <Application>Microsoft Office PowerPoint</Application>
  <PresentationFormat>Widescreen</PresentationFormat>
  <Paragraphs>21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Arabic Typesetting</vt:lpstr>
      <vt:lpstr>Arial</vt:lpstr>
      <vt:lpstr>Gill Sans MT</vt:lpstr>
      <vt:lpstr>Majalla UI</vt:lpstr>
      <vt:lpstr>Parcel</vt:lpstr>
      <vt:lpstr>الملك الحسين بن طلال</vt:lpstr>
      <vt:lpstr>من هو الحسين </vt:lpstr>
      <vt:lpstr>PowerPoint Presentation</vt:lpstr>
      <vt:lpstr>اهم انجازات الملك الحسين بن طلال</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الحسين بن طلال</dc:title>
  <dc:creator>User</dc:creator>
  <cp:lastModifiedBy>User</cp:lastModifiedBy>
  <cp:revision>9</cp:revision>
  <dcterms:created xsi:type="dcterms:W3CDTF">2022-11-27T16:33:25Z</dcterms:created>
  <dcterms:modified xsi:type="dcterms:W3CDTF">2022-12-02T07:35:57Z</dcterms:modified>
</cp:coreProperties>
</file>