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4"/>
  </p:sldMasterIdLst>
  <p:notesMasterIdLst>
    <p:notesMasterId r:id="rId13"/>
  </p:notesMasterIdLst>
  <p:handoutMasterIdLst>
    <p:handoutMasterId r:id="rId14"/>
  </p:handoutMasterIdLst>
  <p:sldIdLst>
    <p:sldId id="256" r:id="rId5"/>
    <p:sldId id="257" r:id="rId6"/>
    <p:sldId id="258" r:id="rId7"/>
    <p:sldId id="264" r:id="rId8"/>
    <p:sldId id="259" r:id="rId9"/>
    <p:sldId id="266" r:id="rId10"/>
    <p:sldId id="260" r:id="rId11"/>
    <p:sldId id="265"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3" d="100"/>
          <a:sy n="83" d="100"/>
        </p:scale>
        <p:origin x="614" y="72"/>
      </p:cViewPr>
      <p:guideLst/>
    </p:cSldViewPr>
  </p:slideViewPr>
  <p:notesTextViewPr>
    <p:cViewPr>
      <p:scale>
        <a:sx n="1" d="1"/>
        <a:sy n="1" d="1"/>
      </p:scale>
      <p:origin x="0" y="0"/>
    </p:cViewPr>
  </p:notesTextViewPr>
  <p:notesViewPr>
    <p:cSldViewPr snapToGrid="0">
      <p:cViewPr varScale="1">
        <p:scale>
          <a:sx n="60" d="100"/>
          <a:sy n="60" d="100"/>
        </p:scale>
        <p:origin x="2424"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978E08E-BB78-466C-AF7A-8BF239B0068A}" type="doc">
      <dgm:prSet loTypeId="urn:microsoft.com/office/officeart/2008/layout/LinedList" loCatId="list" qsTypeId="urn:microsoft.com/office/officeart/2005/8/quickstyle/simple1" qsCatId="simple" csTypeId="urn:microsoft.com/office/officeart/2005/8/colors/accent0_3" csCatId="mainScheme" phldr="1"/>
      <dgm:spPr/>
      <dgm:t>
        <a:bodyPr/>
        <a:lstStyle/>
        <a:p>
          <a:endParaRPr lang="en-US"/>
        </a:p>
      </dgm:t>
    </dgm:pt>
    <dgm:pt modelId="{43058F9C-48CD-40E3-B95F-352B6773BD35}">
      <dgm:prSet custT="1"/>
      <dgm:spPr/>
      <dgm:t>
        <a:bodyPr/>
        <a:lstStyle/>
        <a:p>
          <a:pPr algn="l"/>
          <a:endParaRPr lang="en-US" sz="2800" b="1" i="1" u="sng"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l"/>
          <a:endParaRPr lang="en-US" sz="2800" b="1" i="1" u="sng"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l"/>
          <a:endParaRPr lang="en-US" sz="2800" b="1" i="1" u="sng"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r>
            <a:rPr lang="en-US" sz="2800" b="0" i="0" u="none" dirty="0" smtClean="0">
              <a:effectLst/>
              <a:latin typeface="Arial" panose="020B0604020202020204" pitchFamily="34" charset="0"/>
              <a:cs typeface="Arial" panose="020B0604020202020204" pitchFamily="34" charset="0"/>
            </a:rPr>
            <a:t>The tail of Emily Windsnap 1</a:t>
          </a:r>
          <a:endParaRPr lang="en-US" sz="2800" b="1" i="0" u="none" dirty="0">
            <a:effectLst/>
            <a:latin typeface="Arial" panose="020B0604020202020204" pitchFamily="34" charset="0"/>
            <a:cs typeface="Arial" panose="020B0604020202020204" pitchFamily="34" charset="0"/>
          </a:endParaRPr>
        </a:p>
      </dgm:t>
    </dgm:pt>
    <dgm:pt modelId="{E5188561-322B-4AB1-B189-72C77A17446D}" type="parTrans" cxnId="{B4107746-741F-43EB-8C31-BCEA66A45AF5}">
      <dgm:prSet/>
      <dgm:spPr/>
      <dgm:t>
        <a:bodyPr/>
        <a:lstStyle/>
        <a:p>
          <a:endParaRPr lang="en-US"/>
        </a:p>
      </dgm:t>
    </dgm:pt>
    <dgm:pt modelId="{8E0D3600-94EF-4C3D-8C42-D1B002253A50}" type="sibTrans" cxnId="{B4107746-741F-43EB-8C31-BCEA66A45AF5}">
      <dgm:prSet/>
      <dgm:spPr/>
      <dgm:t>
        <a:bodyPr/>
        <a:lstStyle/>
        <a:p>
          <a:endParaRPr lang="en-US"/>
        </a:p>
      </dgm:t>
    </dgm:pt>
    <dgm:pt modelId="{C29E6F42-CA0A-41D9-9945-781B42C686C5}">
      <dgm:prSet custT="1"/>
      <dgm:spPr/>
      <dgm:t>
        <a:bodyPr/>
        <a:lstStyle/>
        <a:p>
          <a:pPr algn="l"/>
          <a:endParaRPr lang="en-US" sz="3900" b="1" i="1" u="sng" dirty="0" smtClean="0">
            <a:solidFill>
              <a:schemeClr val="accent3">
                <a:lumMod val="7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l"/>
          <a:endParaRPr lang="en-US" sz="3900" b="1" i="1" u="sng"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ctr"/>
          <a:r>
            <a:rPr lang="en-US" sz="2800" b="0" i="0" u="none" dirty="0" smtClean="0">
              <a:effectLst/>
              <a:latin typeface="Arial" panose="020B0604020202020204" pitchFamily="34" charset="0"/>
              <a:cs typeface="Arial" panose="020B0604020202020204" pitchFamily="34" charset="0"/>
            </a:rPr>
            <a:t>Has anyone seen Jessica Jenkins</a:t>
          </a:r>
          <a:endParaRPr lang="en-US" sz="2800" b="0" i="0" u="none" dirty="0">
            <a:effectLst/>
            <a:latin typeface="Arial" panose="020B0604020202020204" pitchFamily="34" charset="0"/>
            <a:cs typeface="Arial" panose="020B0604020202020204" pitchFamily="34" charset="0"/>
          </a:endParaRPr>
        </a:p>
      </dgm:t>
    </dgm:pt>
    <dgm:pt modelId="{4A678872-A1F4-4A38-A86F-80B19808E526}" type="parTrans" cxnId="{79F4DE20-64E3-4577-A737-747B2AD5F18F}">
      <dgm:prSet/>
      <dgm:spPr/>
      <dgm:t>
        <a:bodyPr/>
        <a:lstStyle/>
        <a:p>
          <a:endParaRPr lang="en-US"/>
        </a:p>
      </dgm:t>
    </dgm:pt>
    <dgm:pt modelId="{5574754F-C965-498B-ACDC-AF230EEFECD9}" type="sibTrans" cxnId="{79F4DE20-64E3-4577-A737-747B2AD5F18F}">
      <dgm:prSet/>
      <dgm:spPr/>
      <dgm:t>
        <a:bodyPr/>
        <a:lstStyle/>
        <a:p>
          <a:endParaRPr lang="en-US"/>
        </a:p>
      </dgm:t>
    </dgm:pt>
    <dgm:pt modelId="{28EDD664-B14B-4F29-B5B5-D9C67297BE75}">
      <dgm:prSet custT="1"/>
      <dgm:spPr/>
      <dgm:t>
        <a:bodyPr/>
        <a:lstStyle/>
        <a:p>
          <a:endParaRPr lang="en-US" sz="3900" dirty="0"/>
        </a:p>
      </dgm:t>
    </dgm:pt>
    <dgm:pt modelId="{5AC8A25C-AE07-4BB4-B838-D3A1E408D68D}" type="parTrans" cxnId="{2D06EFC4-D82C-4394-8FE4-0249B977DF5B}">
      <dgm:prSet/>
      <dgm:spPr/>
      <dgm:t>
        <a:bodyPr/>
        <a:lstStyle/>
        <a:p>
          <a:endParaRPr lang="en-US"/>
        </a:p>
      </dgm:t>
    </dgm:pt>
    <dgm:pt modelId="{F1ACA61B-EB7E-4EE9-ADBC-F095378886DF}" type="sibTrans" cxnId="{2D06EFC4-D82C-4394-8FE4-0249B977DF5B}">
      <dgm:prSet/>
      <dgm:spPr/>
      <dgm:t>
        <a:bodyPr/>
        <a:lstStyle/>
        <a:p>
          <a:endParaRPr lang="en-US"/>
        </a:p>
      </dgm:t>
    </dgm:pt>
    <dgm:pt modelId="{7B0E664C-DDE5-4F6A-854B-57F769FEC2C9}">
      <dgm:prSet/>
      <dgm:spPr/>
      <dgm:t>
        <a:bodyPr/>
        <a:lstStyle/>
        <a:p>
          <a:r>
            <a:rPr lang="en-US" b="1" i="1" u="sng"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endParaRPr lang="en-US" dirty="0"/>
        </a:p>
      </dgm:t>
    </dgm:pt>
    <dgm:pt modelId="{8573BCCB-CEA5-4E15-BAB8-1CDAA3EA7288}" type="parTrans" cxnId="{82362137-0854-40BC-8D4A-C3708C267700}">
      <dgm:prSet/>
      <dgm:spPr/>
      <dgm:t>
        <a:bodyPr/>
        <a:lstStyle/>
        <a:p>
          <a:endParaRPr lang="en-US"/>
        </a:p>
      </dgm:t>
    </dgm:pt>
    <dgm:pt modelId="{81FE6C99-9F2C-4EF6-A956-3EBE423B0545}" type="sibTrans" cxnId="{82362137-0854-40BC-8D4A-C3708C267700}">
      <dgm:prSet/>
      <dgm:spPr/>
      <dgm:t>
        <a:bodyPr/>
        <a:lstStyle/>
        <a:p>
          <a:endParaRPr lang="en-US"/>
        </a:p>
      </dgm:t>
    </dgm:pt>
    <dgm:pt modelId="{C1AB8669-8516-4753-A935-BF3A9FF96E3A}" type="pres">
      <dgm:prSet presAssocID="{1978E08E-BB78-466C-AF7A-8BF239B0068A}" presName="vert0" presStyleCnt="0">
        <dgm:presLayoutVars>
          <dgm:dir/>
          <dgm:animOne val="branch"/>
          <dgm:animLvl val="lvl"/>
        </dgm:presLayoutVars>
      </dgm:prSet>
      <dgm:spPr/>
      <dgm:t>
        <a:bodyPr/>
        <a:lstStyle/>
        <a:p>
          <a:endParaRPr lang="en-US"/>
        </a:p>
      </dgm:t>
    </dgm:pt>
    <dgm:pt modelId="{142F86C5-9B46-4692-8B44-3B9CC53BB24B}" type="pres">
      <dgm:prSet presAssocID="{43058F9C-48CD-40E3-B95F-352B6773BD35}" presName="thickLine" presStyleLbl="alignNode1" presStyleIdx="0" presStyleCnt="4"/>
      <dgm:spPr/>
    </dgm:pt>
    <dgm:pt modelId="{B1F6A09A-764D-4A19-9509-BE4EA2F63C35}" type="pres">
      <dgm:prSet presAssocID="{43058F9C-48CD-40E3-B95F-352B6773BD35}" presName="horz1" presStyleCnt="0"/>
      <dgm:spPr/>
    </dgm:pt>
    <dgm:pt modelId="{7EDA14DD-764C-499A-A701-DAC7707564E2}" type="pres">
      <dgm:prSet presAssocID="{43058F9C-48CD-40E3-B95F-352B6773BD35}" presName="tx1" presStyleLbl="revTx" presStyleIdx="0" presStyleCnt="4"/>
      <dgm:spPr/>
      <dgm:t>
        <a:bodyPr/>
        <a:lstStyle/>
        <a:p>
          <a:endParaRPr lang="en-US"/>
        </a:p>
      </dgm:t>
    </dgm:pt>
    <dgm:pt modelId="{10AC1366-4D08-4EE8-A1C3-279F5569A9F3}" type="pres">
      <dgm:prSet presAssocID="{43058F9C-48CD-40E3-B95F-352B6773BD35}" presName="vert1" presStyleCnt="0"/>
      <dgm:spPr/>
    </dgm:pt>
    <dgm:pt modelId="{935FD149-B1C9-4E21-807F-C93C1E00496C}" type="pres">
      <dgm:prSet presAssocID="{C29E6F42-CA0A-41D9-9945-781B42C686C5}" presName="thickLine" presStyleLbl="alignNode1" presStyleIdx="1" presStyleCnt="4"/>
      <dgm:spPr/>
    </dgm:pt>
    <dgm:pt modelId="{7DC07DBD-E0BE-4C5F-95D4-671C514937D3}" type="pres">
      <dgm:prSet presAssocID="{C29E6F42-CA0A-41D9-9945-781B42C686C5}" presName="horz1" presStyleCnt="0"/>
      <dgm:spPr/>
    </dgm:pt>
    <dgm:pt modelId="{D6D7E9C1-D0A8-4907-ACCA-34D935A87915}" type="pres">
      <dgm:prSet presAssocID="{C29E6F42-CA0A-41D9-9945-781B42C686C5}" presName="tx1" presStyleLbl="revTx" presStyleIdx="1" presStyleCnt="4"/>
      <dgm:spPr/>
      <dgm:t>
        <a:bodyPr/>
        <a:lstStyle/>
        <a:p>
          <a:endParaRPr lang="en-US"/>
        </a:p>
      </dgm:t>
    </dgm:pt>
    <dgm:pt modelId="{47A9F934-AABF-4583-9C92-CBF361FF6D15}" type="pres">
      <dgm:prSet presAssocID="{C29E6F42-CA0A-41D9-9945-781B42C686C5}" presName="vert1" presStyleCnt="0"/>
      <dgm:spPr/>
    </dgm:pt>
    <dgm:pt modelId="{9CF4904F-4C1C-4CEC-BD57-C1B128354024}" type="pres">
      <dgm:prSet presAssocID="{28EDD664-B14B-4F29-B5B5-D9C67297BE75}" presName="thickLine" presStyleLbl="alignNode1" presStyleIdx="2" presStyleCnt="4"/>
      <dgm:spPr/>
    </dgm:pt>
    <dgm:pt modelId="{9B99C45E-DA66-415C-ADC5-6097DB742AE6}" type="pres">
      <dgm:prSet presAssocID="{28EDD664-B14B-4F29-B5B5-D9C67297BE75}" presName="horz1" presStyleCnt="0"/>
      <dgm:spPr/>
    </dgm:pt>
    <dgm:pt modelId="{2058854D-E923-4FD7-A2C8-52F420B16C87}" type="pres">
      <dgm:prSet presAssocID="{28EDD664-B14B-4F29-B5B5-D9C67297BE75}" presName="tx1" presStyleLbl="revTx" presStyleIdx="2" presStyleCnt="4"/>
      <dgm:spPr/>
      <dgm:t>
        <a:bodyPr/>
        <a:lstStyle/>
        <a:p>
          <a:endParaRPr lang="en-US"/>
        </a:p>
      </dgm:t>
    </dgm:pt>
    <dgm:pt modelId="{C7150D15-F8A3-415D-B1CF-C6C7C999A127}" type="pres">
      <dgm:prSet presAssocID="{28EDD664-B14B-4F29-B5B5-D9C67297BE75}" presName="vert1" presStyleCnt="0"/>
      <dgm:spPr/>
    </dgm:pt>
    <dgm:pt modelId="{8B991F09-6242-4BC3-9BAA-A2FAEC2D9F33}" type="pres">
      <dgm:prSet presAssocID="{7B0E664C-DDE5-4F6A-854B-57F769FEC2C9}" presName="thickLine" presStyleLbl="alignNode1" presStyleIdx="3" presStyleCnt="4"/>
      <dgm:spPr/>
    </dgm:pt>
    <dgm:pt modelId="{4AFA5671-1EAC-4405-8EEE-0C52CB1E9AA9}" type="pres">
      <dgm:prSet presAssocID="{7B0E664C-DDE5-4F6A-854B-57F769FEC2C9}" presName="horz1" presStyleCnt="0"/>
      <dgm:spPr/>
    </dgm:pt>
    <dgm:pt modelId="{F9956AA5-F1DD-4935-8614-137755288E0C}" type="pres">
      <dgm:prSet presAssocID="{7B0E664C-DDE5-4F6A-854B-57F769FEC2C9}" presName="tx1" presStyleLbl="revTx" presStyleIdx="3" presStyleCnt="4"/>
      <dgm:spPr/>
      <dgm:t>
        <a:bodyPr/>
        <a:lstStyle/>
        <a:p>
          <a:endParaRPr lang="en-US"/>
        </a:p>
      </dgm:t>
    </dgm:pt>
    <dgm:pt modelId="{42444958-D3A8-4AE9-A554-E248BE7B69F5}" type="pres">
      <dgm:prSet presAssocID="{7B0E664C-DDE5-4F6A-854B-57F769FEC2C9}" presName="vert1" presStyleCnt="0"/>
      <dgm:spPr/>
    </dgm:pt>
  </dgm:ptLst>
  <dgm:cxnLst>
    <dgm:cxn modelId="{F7D9F637-6CBF-4109-9AB4-24F9ABB65755}" type="presOf" srcId="{C29E6F42-CA0A-41D9-9945-781B42C686C5}" destId="{D6D7E9C1-D0A8-4907-ACCA-34D935A87915}" srcOrd="0" destOrd="0" presId="urn:microsoft.com/office/officeart/2008/layout/LinedList"/>
    <dgm:cxn modelId="{B4107746-741F-43EB-8C31-BCEA66A45AF5}" srcId="{1978E08E-BB78-466C-AF7A-8BF239B0068A}" destId="{43058F9C-48CD-40E3-B95F-352B6773BD35}" srcOrd="0" destOrd="0" parTransId="{E5188561-322B-4AB1-B189-72C77A17446D}" sibTransId="{8E0D3600-94EF-4C3D-8C42-D1B002253A50}"/>
    <dgm:cxn modelId="{304F778C-3A49-4BDF-8E76-A3F04542D4DD}" type="presOf" srcId="{28EDD664-B14B-4F29-B5B5-D9C67297BE75}" destId="{2058854D-E923-4FD7-A2C8-52F420B16C87}" srcOrd="0" destOrd="0" presId="urn:microsoft.com/office/officeart/2008/layout/LinedList"/>
    <dgm:cxn modelId="{440A6A56-C62A-413C-886C-0A4A3F967F1B}" type="presOf" srcId="{1978E08E-BB78-466C-AF7A-8BF239B0068A}" destId="{C1AB8669-8516-4753-A935-BF3A9FF96E3A}" srcOrd="0" destOrd="0" presId="urn:microsoft.com/office/officeart/2008/layout/LinedList"/>
    <dgm:cxn modelId="{82362137-0854-40BC-8D4A-C3708C267700}" srcId="{1978E08E-BB78-466C-AF7A-8BF239B0068A}" destId="{7B0E664C-DDE5-4F6A-854B-57F769FEC2C9}" srcOrd="3" destOrd="0" parTransId="{8573BCCB-CEA5-4E15-BAB8-1CDAA3EA7288}" sibTransId="{81FE6C99-9F2C-4EF6-A956-3EBE423B0545}"/>
    <dgm:cxn modelId="{79F4DE20-64E3-4577-A737-747B2AD5F18F}" srcId="{1978E08E-BB78-466C-AF7A-8BF239B0068A}" destId="{C29E6F42-CA0A-41D9-9945-781B42C686C5}" srcOrd="1" destOrd="0" parTransId="{4A678872-A1F4-4A38-A86F-80B19808E526}" sibTransId="{5574754F-C965-498B-ACDC-AF230EEFECD9}"/>
    <dgm:cxn modelId="{2D06EFC4-D82C-4394-8FE4-0249B977DF5B}" srcId="{1978E08E-BB78-466C-AF7A-8BF239B0068A}" destId="{28EDD664-B14B-4F29-B5B5-D9C67297BE75}" srcOrd="2" destOrd="0" parTransId="{5AC8A25C-AE07-4BB4-B838-D3A1E408D68D}" sibTransId="{F1ACA61B-EB7E-4EE9-ADBC-F095378886DF}"/>
    <dgm:cxn modelId="{B44160F1-C1F6-4D06-AFFE-63B763505C21}" type="presOf" srcId="{43058F9C-48CD-40E3-B95F-352B6773BD35}" destId="{7EDA14DD-764C-499A-A701-DAC7707564E2}" srcOrd="0" destOrd="0" presId="urn:microsoft.com/office/officeart/2008/layout/LinedList"/>
    <dgm:cxn modelId="{6A257E7D-EA28-4953-A857-1A6B3C0FB165}" type="presOf" srcId="{7B0E664C-DDE5-4F6A-854B-57F769FEC2C9}" destId="{F9956AA5-F1DD-4935-8614-137755288E0C}" srcOrd="0" destOrd="0" presId="urn:microsoft.com/office/officeart/2008/layout/LinedList"/>
    <dgm:cxn modelId="{1EB42C4B-11CE-43F8-B007-F9089A244574}" type="presParOf" srcId="{C1AB8669-8516-4753-A935-BF3A9FF96E3A}" destId="{142F86C5-9B46-4692-8B44-3B9CC53BB24B}" srcOrd="0" destOrd="0" presId="urn:microsoft.com/office/officeart/2008/layout/LinedList"/>
    <dgm:cxn modelId="{42C5F204-AF56-4C8E-961A-82B7084F716B}" type="presParOf" srcId="{C1AB8669-8516-4753-A935-BF3A9FF96E3A}" destId="{B1F6A09A-764D-4A19-9509-BE4EA2F63C35}" srcOrd="1" destOrd="0" presId="urn:microsoft.com/office/officeart/2008/layout/LinedList"/>
    <dgm:cxn modelId="{073816AE-47CA-4AD8-8022-3F51782F66C2}" type="presParOf" srcId="{B1F6A09A-764D-4A19-9509-BE4EA2F63C35}" destId="{7EDA14DD-764C-499A-A701-DAC7707564E2}" srcOrd="0" destOrd="0" presId="urn:microsoft.com/office/officeart/2008/layout/LinedList"/>
    <dgm:cxn modelId="{ADD16BA8-F2A3-4C7C-802E-FB849BBB7326}" type="presParOf" srcId="{B1F6A09A-764D-4A19-9509-BE4EA2F63C35}" destId="{10AC1366-4D08-4EE8-A1C3-279F5569A9F3}" srcOrd="1" destOrd="0" presId="urn:microsoft.com/office/officeart/2008/layout/LinedList"/>
    <dgm:cxn modelId="{426E3A87-8D16-4071-88FF-8512F6A1F27A}" type="presParOf" srcId="{C1AB8669-8516-4753-A935-BF3A9FF96E3A}" destId="{935FD149-B1C9-4E21-807F-C93C1E00496C}" srcOrd="2" destOrd="0" presId="urn:microsoft.com/office/officeart/2008/layout/LinedList"/>
    <dgm:cxn modelId="{5C6651E1-0CBD-43A2-95BE-5FB8951E24B8}" type="presParOf" srcId="{C1AB8669-8516-4753-A935-BF3A9FF96E3A}" destId="{7DC07DBD-E0BE-4C5F-95D4-671C514937D3}" srcOrd="3" destOrd="0" presId="urn:microsoft.com/office/officeart/2008/layout/LinedList"/>
    <dgm:cxn modelId="{E09224DD-A6A4-4DDA-86A5-72FECA896A34}" type="presParOf" srcId="{7DC07DBD-E0BE-4C5F-95D4-671C514937D3}" destId="{D6D7E9C1-D0A8-4907-ACCA-34D935A87915}" srcOrd="0" destOrd="0" presId="urn:microsoft.com/office/officeart/2008/layout/LinedList"/>
    <dgm:cxn modelId="{3513D750-DCEB-43EE-8A6D-495CD82A082B}" type="presParOf" srcId="{7DC07DBD-E0BE-4C5F-95D4-671C514937D3}" destId="{47A9F934-AABF-4583-9C92-CBF361FF6D15}" srcOrd="1" destOrd="0" presId="urn:microsoft.com/office/officeart/2008/layout/LinedList"/>
    <dgm:cxn modelId="{64E75B68-DF4D-4CEE-9EF6-E6CAAACB68BA}" type="presParOf" srcId="{C1AB8669-8516-4753-A935-BF3A9FF96E3A}" destId="{9CF4904F-4C1C-4CEC-BD57-C1B128354024}" srcOrd="4" destOrd="0" presId="urn:microsoft.com/office/officeart/2008/layout/LinedList"/>
    <dgm:cxn modelId="{CA08BAFF-7781-433E-AF44-5346109C155B}" type="presParOf" srcId="{C1AB8669-8516-4753-A935-BF3A9FF96E3A}" destId="{9B99C45E-DA66-415C-ADC5-6097DB742AE6}" srcOrd="5" destOrd="0" presId="urn:microsoft.com/office/officeart/2008/layout/LinedList"/>
    <dgm:cxn modelId="{8B7E9FD6-468D-40A0-B81F-AD4FA7EB55F5}" type="presParOf" srcId="{9B99C45E-DA66-415C-ADC5-6097DB742AE6}" destId="{2058854D-E923-4FD7-A2C8-52F420B16C87}" srcOrd="0" destOrd="0" presId="urn:microsoft.com/office/officeart/2008/layout/LinedList"/>
    <dgm:cxn modelId="{C5925652-B7A4-4F5D-8633-5261F9FFD926}" type="presParOf" srcId="{9B99C45E-DA66-415C-ADC5-6097DB742AE6}" destId="{C7150D15-F8A3-415D-B1CF-C6C7C999A127}" srcOrd="1" destOrd="0" presId="urn:microsoft.com/office/officeart/2008/layout/LinedList"/>
    <dgm:cxn modelId="{0439DC4F-1752-4E5C-8DEE-1B83C4AD22E7}" type="presParOf" srcId="{C1AB8669-8516-4753-A935-BF3A9FF96E3A}" destId="{8B991F09-6242-4BC3-9BAA-A2FAEC2D9F33}" srcOrd="6" destOrd="0" presId="urn:microsoft.com/office/officeart/2008/layout/LinedList"/>
    <dgm:cxn modelId="{99B48F38-65F4-41DE-8C25-B1FEEED18A8B}" type="presParOf" srcId="{C1AB8669-8516-4753-A935-BF3A9FF96E3A}" destId="{4AFA5671-1EAC-4405-8EEE-0C52CB1E9AA9}" srcOrd="7" destOrd="0" presId="urn:microsoft.com/office/officeart/2008/layout/LinedList"/>
    <dgm:cxn modelId="{BE321B98-9E71-486A-8463-514EF7081D3D}" type="presParOf" srcId="{4AFA5671-1EAC-4405-8EEE-0C52CB1E9AA9}" destId="{F9956AA5-F1DD-4935-8614-137755288E0C}" srcOrd="0" destOrd="0" presId="urn:microsoft.com/office/officeart/2008/layout/LinedList"/>
    <dgm:cxn modelId="{14A0B20A-AC3C-45C1-ADEC-231DD8FEDEA5}" type="presParOf" srcId="{4AFA5671-1EAC-4405-8EEE-0C52CB1E9AA9}" destId="{42444958-D3A8-4AE9-A554-E248BE7B69F5}"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2F86C5-9B46-4692-8B44-3B9CC53BB24B}">
      <dsp:nvSpPr>
        <dsp:cNvPr id="0" name=""/>
        <dsp:cNvSpPr/>
      </dsp:nvSpPr>
      <dsp:spPr>
        <a:xfrm>
          <a:off x="0" y="0"/>
          <a:ext cx="5994400" cy="0"/>
        </a:xfrm>
        <a:prstGeom prst="line">
          <a:avLst/>
        </a:prstGeom>
        <a:solidFill>
          <a:schemeClr val="dk2">
            <a:hueOff val="0"/>
            <a:satOff val="0"/>
            <a:lumOff val="0"/>
            <a:alphaOff val="0"/>
          </a:schemeClr>
        </a:solidFill>
        <a:ln w="12700" cap="flat" cmpd="sng" algn="in">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EDA14DD-764C-499A-A701-DAC7707564E2}">
      <dsp:nvSpPr>
        <dsp:cNvPr id="0" name=""/>
        <dsp:cNvSpPr/>
      </dsp:nvSpPr>
      <dsp:spPr>
        <a:xfrm>
          <a:off x="0" y="0"/>
          <a:ext cx="5994400" cy="13523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lvl="0" algn="l" defTabSz="1244600">
            <a:lnSpc>
              <a:spcPct val="90000"/>
            </a:lnSpc>
            <a:spcBef>
              <a:spcPct val="0"/>
            </a:spcBef>
            <a:spcAft>
              <a:spcPct val="35000"/>
            </a:spcAft>
          </a:pPr>
          <a:endParaRPr lang="en-US" sz="2800" b="1" i="1" u="sng" kern="12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lvl="0" algn="l" defTabSz="1244600">
            <a:lnSpc>
              <a:spcPct val="90000"/>
            </a:lnSpc>
            <a:spcBef>
              <a:spcPct val="0"/>
            </a:spcBef>
            <a:spcAft>
              <a:spcPct val="35000"/>
            </a:spcAft>
          </a:pPr>
          <a:endParaRPr lang="en-US" sz="2800" b="1" i="1" u="sng" kern="12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lvl="0" algn="l" defTabSz="1244600">
            <a:lnSpc>
              <a:spcPct val="90000"/>
            </a:lnSpc>
            <a:spcBef>
              <a:spcPct val="0"/>
            </a:spcBef>
            <a:spcAft>
              <a:spcPct val="35000"/>
            </a:spcAft>
          </a:pPr>
          <a:endParaRPr lang="en-US" sz="2800" b="1" i="1" u="sng" kern="12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lvl="0" algn="ctr" defTabSz="1244600">
            <a:lnSpc>
              <a:spcPct val="90000"/>
            </a:lnSpc>
            <a:spcBef>
              <a:spcPct val="0"/>
            </a:spcBef>
            <a:spcAft>
              <a:spcPct val="35000"/>
            </a:spcAft>
          </a:pPr>
          <a:r>
            <a:rPr lang="en-US" sz="2800" b="0" i="0" u="none" kern="1200" dirty="0" smtClean="0">
              <a:effectLst/>
              <a:latin typeface="Arial" panose="020B0604020202020204" pitchFamily="34" charset="0"/>
              <a:cs typeface="Arial" panose="020B0604020202020204" pitchFamily="34" charset="0"/>
            </a:rPr>
            <a:t>The tail of Emily Windsnap 1</a:t>
          </a:r>
          <a:endParaRPr lang="en-US" sz="2800" b="1" i="0" u="none" kern="1200" dirty="0">
            <a:effectLst/>
            <a:latin typeface="Arial" panose="020B0604020202020204" pitchFamily="34" charset="0"/>
            <a:cs typeface="Arial" panose="020B0604020202020204" pitchFamily="34" charset="0"/>
          </a:endParaRPr>
        </a:p>
      </dsp:txBody>
      <dsp:txXfrm>
        <a:off x="0" y="0"/>
        <a:ext cx="5994400" cy="1352355"/>
      </dsp:txXfrm>
    </dsp:sp>
    <dsp:sp modelId="{935FD149-B1C9-4E21-807F-C93C1E00496C}">
      <dsp:nvSpPr>
        <dsp:cNvPr id="0" name=""/>
        <dsp:cNvSpPr/>
      </dsp:nvSpPr>
      <dsp:spPr>
        <a:xfrm>
          <a:off x="0" y="1352355"/>
          <a:ext cx="5994400" cy="0"/>
        </a:xfrm>
        <a:prstGeom prst="line">
          <a:avLst/>
        </a:prstGeom>
        <a:solidFill>
          <a:schemeClr val="dk2">
            <a:hueOff val="0"/>
            <a:satOff val="0"/>
            <a:lumOff val="0"/>
            <a:alphaOff val="0"/>
          </a:schemeClr>
        </a:solidFill>
        <a:ln w="12700" cap="flat" cmpd="sng" algn="in">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6D7E9C1-D0A8-4907-ACCA-34D935A87915}">
      <dsp:nvSpPr>
        <dsp:cNvPr id="0" name=""/>
        <dsp:cNvSpPr/>
      </dsp:nvSpPr>
      <dsp:spPr>
        <a:xfrm>
          <a:off x="0" y="1352355"/>
          <a:ext cx="5994400" cy="13523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590" tIns="148590" rIns="148590" bIns="148590" numCol="1" spcCol="1270" anchor="t" anchorCtr="0">
          <a:noAutofit/>
        </a:bodyPr>
        <a:lstStyle/>
        <a:p>
          <a:pPr lvl="0" algn="l" defTabSz="1733550">
            <a:lnSpc>
              <a:spcPct val="90000"/>
            </a:lnSpc>
            <a:spcBef>
              <a:spcPct val="0"/>
            </a:spcBef>
            <a:spcAft>
              <a:spcPct val="35000"/>
            </a:spcAft>
          </a:pPr>
          <a:endParaRPr lang="en-US" sz="3900" b="1" i="1" u="sng" kern="1200" dirty="0" smtClean="0">
            <a:solidFill>
              <a:schemeClr val="accent3">
                <a:lumMod val="7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lvl="0" algn="l" defTabSz="1733550">
            <a:lnSpc>
              <a:spcPct val="90000"/>
            </a:lnSpc>
            <a:spcBef>
              <a:spcPct val="0"/>
            </a:spcBef>
            <a:spcAft>
              <a:spcPct val="35000"/>
            </a:spcAft>
          </a:pPr>
          <a:endParaRPr lang="en-US" sz="3900" b="1" i="1" u="sng" kern="12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lvl="0" algn="ctr" defTabSz="1733550">
            <a:lnSpc>
              <a:spcPct val="90000"/>
            </a:lnSpc>
            <a:spcBef>
              <a:spcPct val="0"/>
            </a:spcBef>
            <a:spcAft>
              <a:spcPct val="35000"/>
            </a:spcAft>
          </a:pPr>
          <a:r>
            <a:rPr lang="en-US" sz="2800" b="0" i="0" u="none" kern="1200" dirty="0" smtClean="0">
              <a:effectLst/>
              <a:latin typeface="Arial" panose="020B0604020202020204" pitchFamily="34" charset="0"/>
              <a:cs typeface="Arial" panose="020B0604020202020204" pitchFamily="34" charset="0"/>
            </a:rPr>
            <a:t>Has anyone seen Jessica Jenkins</a:t>
          </a:r>
          <a:endParaRPr lang="en-US" sz="2800" b="0" i="0" u="none" kern="1200" dirty="0">
            <a:effectLst/>
            <a:latin typeface="Arial" panose="020B0604020202020204" pitchFamily="34" charset="0"/>
            <a:cs typeface="Arial" panose="020B0604020202020204" pitchFamily="34" charset="0"/>
          </a:endParaRPr>
        </a:p>
      </dsp:txBody>
      <dsp:txXfrm>
        <a:off x="0" y="1352355"/>
        <a:ext cx="5994400" cy="1352355"/>
      </dsp:txXfrm>
    </dsp:sp>
    <dsp:sp modelId="{9CF4904F-4C1C-4CEC-BD57-C1B128354024}">
      <dsp:nvSpPr>
        <dsp:cNvPr id="0" name=""/>
        <dsp:cNvSpPr/>
      </dsp:nvSpPr>
      <dsp:spPr>
        <a:xfrm>
          <a:off x="0" y="2704710"/>
          <a:ext cx="5994400" cy="0"/>
        </a:xfrm>
        <a:prstGeom prst="line">
          <a:avLst/>
        </a:prstGeom>
        <a:solidFill>
          <a:schemeClr val="dk2">
            <a:hueOff val="0"/>
            <a:satOff val="0"/>
            <a:lumOff val="0"/>
            <a:alphaOff val="0"/>
          </a:schemeClr>
        </a:solidFill>
        <a:ln w="12700" cap="flat" cmpd="sng" algn="in">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058854D-E923-4FD7-A2C8-52F420B16C87}">
      <dsp:nvSpPr>
        <dsp:cNvPr id="0" name=""/>
        <dsp:cNvSpPr/>
      </dsp:nvSpPr>
      <dsp:spPr>
        <a:xfrm>
          <a:off x="0" y="2704710"/>
          <a:ext cx="5994400" cy="13523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590" tIns="148590" rIns="148590" bIns="148590" numCol="1" spcCol="1270" anchor="t" anchorCtr="0">
          <a:noAutofit/>
        </a:bodyPr>
        <a:lstStyle/>
        <a:p>
          <a:pPr lvl="0" algn="l" defTabSz="1733550">
            <a:lnSpc>
              <a:spcPct val="90000"/>
            </a:lnSpc>
            <a:spcBef>
              <a:spcPct val="0"/>
            </a:spcBef>
            <a:spcAft>
              <a:spcPct val="35000"/>
            </a:spcAft>
          </a:pPr>
          <a:endParaRPr lang="en-US" sz="3900" kern="1200" dirty="0"/>
        </a:p>
      </dsp:txBody>
      <dsp:txXfrm>
        <a:off x="0" y="2704710"/>
        <a:ext cx="5994400" cy="1352355"/>
      </dsp:txXfrm>
    </dsp:sp>
    <dsp:sp modelId="{8B991F09-6242-4BC3-9BAA-A2FAEC2D9F33}">
      <dsp:nvSpPr>
        <dsp:cNvPr id="0" name=""/>
        <dsp:cNvSpPr/>
      </dsp:nvSpPr>
      <dsp:spPr>
        <a:xfrm>
          <a:off x="0" y="4057065"/>
          <a:ext cx="5994400" cy="0"/>
        </a:xfrm>
        <a:prstGeom prst="line">
          <a:avLst/>
        </a:prstGeom>
        <a:solidFill>
          <a:schemeClr val="dk2">
            <a:hueOff val="0"/>
            <a:satOff val="0"/>
            <a:lumOff val="0"/>
            <a:alphaOff val="0"/>
          </a:schemeClr>
        </a:solidFill>
        <a:ln w="12700" cap="flat" cmpd="sng" algn="in">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9956AA5-F1DD-4935-8614-137755288E0C}">
      <dsp:nvSpPr>
        <dsp:cNvPr id="0" name=""/>
        <dsp:cNvSpPr/>
      </dsp:nvSpPr>
      <dsp:spPr>
        <a:xfrm>
          <a:off x="0" y="4057065"/>
          <a:ext cx="5994400" cy="13523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3840" tIns="243840" rIns="243840" bIns="243840" numCol="1" spcCol="1270" anchor="t" anchorCtr="0">
          <a:noAutofit/>
        </a:bodyPr>
        <a:lstStyle/>
        <a:p>
          <a:pPr lvl="0" algn="l" defTabSz="2844800">
            <a:lnSpc>
              <a:spcPct val="90000"/>
            </a:lnSpc>
            <a:spcBef>
              <a:spcPct val="0"/>
            </a:spcBef>
            <a:spcAft>
              <a:spcPct val="35000"/>
            </a:spcAft>
          </a:pPr>
          <a:r>
            <a:rPr lang="en-US" sz="6400" b="1" i="1" u="sng" kern="12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endParaRPr lang="en-US" sz="6400" kern="1200" dirty="0"/>
        </a:p>
      </dsp:txBody>
      <dsp:txXfrm>
        <a:off x="0" y="4057065"/>
        <a:ext cx="5994400" cy="1352355"/>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86C3D2F-5A05-4596-A225-FC145657010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F39C051B-F26C-4470-B56C-092B4E1C4CF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8E9A1B5-1BE4-4CD6-80C4-143959F034D3}" type="datetimeFigureOut">
              <a:rPr lang="en-US" smtClean="0"/>
              <a:t>02-Dec-22</a:t>
            </a:fld>
            <a:endParaRPr lang="en-US" dirty="0"/>
          </a:p>
        </p:txBody>
      </p:sp>
      <p:sp>
        <p:nvSpPr>
          <p:cNvPr id="4" name="Footer Placeholder 3">
            <a:extLst>
              <a:ext uri="{FF2B5EF4-FFF2-40B4-BE49-F238E27FC236}">
                <a16:creationId xmlns:a16="http://schemas.microsoft.com/office/drawing/2014/main" id="{CD59DB8B-3A1C-4291-8A97-C19C5D31C36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9E6310B9-42FE-4FE9-8C0B-5C7382DBB0E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EFCFFF0-B784-4FE7-8A38-F89DE294F830}" type="slidenum">
              <a:rPr lang="en-US" smtClean="0"/>
              <a:t>‹#›</a:t>
            </a:fld>
            <a:endParaRPr lang="en-US" dirty="0"/>
          </a:p>
        </p:txBody>
      </p:sp>
    </p:spTree>
    <p:extLst>
      <p:ext uri="{BB962C8B-B14F-4D97-AF65-F5344CB8AC3E}">
        <p14:creationId xmlns:p14="http://schemas.microsoft.com/office/powerpoint/2010/main" val="21015669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8E6120A-21AF-4F12-ABAA-66A70823631B}" type="datetimeFigureOut">
              <a:rPr lang="en-US" smtClean="0"/>
              <a:t>02-Dec-22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8C672F-171E-46DC-915C-C7BCF99F5C42}" type="slidenum">
              <a:rPr lang="en-US" smtClean="0"/>
              <a:t>‹#›</a:t>
            </a:fld>
            <a:endParaRPr lang="en-US" dirty="0"/>
          </a:p>
        </p:txBody>
      </p:sp>
    </p:spTree>
    <p:extLst>
      <p:ext uri="{BB962C8B-B14F-4D97-AF65-F5344CB8AC3E}">
        <p14:creationId xmlns:p14="http://schemas.microsoft.com/office/powerpoint/2010/main" val="19584980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smtClean="0"/>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EF63B152-7103-4FFE-90AC-D94EB7F44A7E}" type="datetimeFigureOut">
              <a:rPr lang="en-US" smtClean="0"/>
              <a:t>02-Dec-22</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299DD5A9-4EF1-497E-92EF-2D23CF305E03}" type="slidenum">
              <a:rPr lang="en-US" smtClean="0"/>
              <a:t>‹#›</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052461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F63B152-7103-4FFE-90AC-D94EB7F44A7E}" type="datetimeFigureOut">
              <a:rPr lang="en-US" smtClean="0"/>
              <a:t>02-Dec-22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99DD5A9-4EF1-497E-92EF-2D23CF305E03}" type="slidenum">
              <a:rPr lang="en-US" smtClean="0"/>
              <a:t>‹#›</a:t>
            </a:fld>
            <a:endParaRPr lang="en-US" dirty="0"/>
          </a:p>
        </p:txBody>
      </p:sp>
    </p:spTree>
    <p:extLst>
      <p:ext uri="{BB962C8B-B14F-4D97-AF65-F5344CB8AC3E}">
        <p14:creationId xmlns:p14="http://schemas.microsoft.com/office/powerpoint/2010/main" val="1622191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F63B152-7103-4FFE-90AC-D94EB7F44A7E}" type="datetimeFigureOut">
              <a:rPr lang="en-US" smtClean="0"/>
              <a:t>02-Dec-22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99DD5A9-4EF1-497E-92EF-2D23CF305E03}" type="slidenum">
              <a:rPr lang="en-US" smtClean="0"/>
              <a:t>‹#›</a:t>
            </a:fld>
            <a:endParaRPr lang="en-US" dirty="0"/>
          </a:p>
        </p:txBody>
      </p:sp>
    </p:spTree>
    <p:extLst>
      <p:ext uri="{BB962C8B-B14F-4D97-AF65-F5344CB8AC3E}">
        <p14:creationId xmlns:p14="http://schemas.microsoft.com/office/powerpoint/2010/main" val="3383596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F63B152-7103-4FFE-90AC-D94EB7F44A7E}" type="datetimeFigureOut">
              <a:rPr lang="en-US" smtClean="0"/>
              <a:t>02-Dec-22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99DD5A9-4EF1-497E-92EF-2D23CF305E03}" type="slidenum">
              <a:rPr lang="en-US" smtClean="0"/>
              <a:t>‹#›</a:t>
            </a:fld>
            <a:endParaRPr lang="en-US" dirty="0"/>
          </a:p>
        </p:txBody>
      </p:sp>
    </p:spTree>
    <p:extLst>
      <p:ext uri="{BB962C8B-B14F-4D97-AF65-F5344CB8AC3E}">
        <p14:creationId xmlns:p14="http://schemas.microsoft.com/office/powerpoint/2010/main" val="28696119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EF63B152-7103-4FFE-90AC-D94EB7F44A7E}" type="datetimeFigureOut">
              <a:rPr lang="en-US" smtClean="0"/>
              <a:t>02-Dec-22</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299DD5A9-4EF1-497E-92EF-2D23CF305E03}" type="slidenum">
              <a:rPr lang="en-US" smtClean="0"/>
              <a:t>‹#›</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51319442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F63B152-7103-4FFE-90AC-D94EB7F44A7E}" type="datetimeFigureOut">
              <a:rPr lang="en-US" smtClean="0"/>
              <a:t>02-Dec-22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99DD5A9-4EF1-497E-92EF-2D23CF305E03}" type="slidenum">
              <a:rPr lang="en-US" smtClean="0"/>
              <a:t>‹#›</a:t>
            </a:fld>
            <a:endParaRPr lang="en-US" dirty="0"/>
          </a:p>
        </p:txBody>
      </p:sp>
    </p:spTree>
    <p:extLst>
      <p:ext uri="{BB962C8B-B14F-4D97-AF65-F5344CB8AC3E}">
        <p14:creationId xmlns:p14="http://schemas.microsoft.com/office/powerpoint/2010/main" val="2700274406"/>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F63B152-7103-4FFE-90AC-D94EB7F44A7E}" type="datetimeFigureOut">
              <a:rPr lang="en-US" smtClean="0"/>
              <a:t>02-Dec-22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99DD5A9-4EF1-497E-92EF-2D23CF305E03}" type="slidenum">
              <a:rPr lang="en-US" smtClean="0"/>
              <a:t>‹#›</a:t>
            </a:fld>
            <a:endParaRPr lang="en-US" dirty="0"/>
          </a:p>
        </p:txBody>
      </p:sp>
    </p:spTree>
    <p:extLst>
      <p:ext uri="{BB962C8B-B14F-4D97-AF65-F5344CB8AC3E}">
        <p14:creationId xmlns:p14="http://schemas.microsoft.com/office/powerpoint/2010/main" val="558323575"/>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F63B152-7103-4FFE-90AC-D94EB7F44A7E}" type="datetimeFigureOut">
              <a:rPr lang="en-US" smtClean="0"/>
              <a:t>02-Dec-22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99DD5A9-4EF1-497E-92EF-2D23CF305E03}" type="slidenum">
              <a:rPr lang="en-US" smtClean="0"/>
              <a:t>‹#›</a:t>
            </a:fld>
            <a:endParaRPr lang="en-US" dirty="0"/>
          </a:p>
        </p:txBody>
      </p:sp>
    </p:spTree>
    <p:extLst>
      <p:ext uri="{BB962C8B-B14F-4D97-AF65-F5344CB8AC3E}">
        <p14:creationId xmlns:p14="http://schemas.microsoft.com/office/powerpoint/2010/main" val="28499352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63B152-7103-4FFE-90AC-D94EB7F44A7E}" type="datetimeFigureOut">
              <a:rPr lang="en-US" smtClean="0"/>
              <a:t>02-Dec-22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99DD5A9-4EF1-497E-92EF-2D23CF305E03}" type="slidenum">
              <a:rPr lang="en-US" smtClean="0"/>
              <a:t>‹#›</a:t>
            </a:fld>
            <a:endParaRPr lang="en-US" dirty="0"/>
          </a:p>
        </p:txBody>
      </p:sp>
    </p:spTree>
    <p:extLst>
      <p:ext uri="{BB962C8B-B14F-4D97-AF65-F5344CB8AC3E}">
        <p14:creationId xmlns:p14="http://schemas.microsoft.com/office/powerpoint/2010/main" val="6163519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smtClean="0"/>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65051" y="6375679"/>
            <a:ext cx="1233355" cy="348462"/>
          </a:xfrm>
        </p:spPr>
        <p:txBody>
          <a:bodyPr/>
          <a:lstStyle/>
          <a:p>
            <a:fld id="{EF63B152-7103-4FFE-90AC-D94EB7F44A7E}" type="datetimeFigureOut">
              <a:rPr lang="en-US" smtClean="0"/>
              <a:t>02-Dec-22</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299DD5A9-4EF1-497E-92EF-2D23CF305E03}" type="slidenum">
              <a:rPr lang="en-US" smtClean="0"/>
              <a:t>‹#›</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988637214"/>
      </p:ext>
    </p:extLst>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65950" y="6375679"/>
            <a:ext cx="1232456" cy="348462"/>
          </a:xfrm>
        </p:spPr>
        <p:txBody>
          <a:bodyPr/>
          <a:lstStyle/>
          <a:p>
            <a:fld id="{EF63B152-7103-4FFE-90AC-D94EB7F44A7E}" type="datetimeFigureOut">
              <a:rPr lang="en-US" smtClean="0"/>
              <a:t>02-Dec-22</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299DD5A9-4EF1-497E-92EF-2D23CF305E03}" type="slidenum">
              <a:rPr lang="en-US" smtClean="0"/>
              <a:t>‹#›</a:t>
            </a:fld>
            <a:endParaRPr lang="en-US" dirty="0"/>
          </a:p>
        </p:txBody>
      </p:sp>
    </p:spTree>
    <p:extLst>
      <p:ext uri="{BB962C8B-B14F-4D97-AF65-F5344CB8AC3E}">
        <p14:creationId xmlns:p14="http://schemas.microsoft.com/office/powerpoint/2010/main" val="7538376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EF63B152-7103-4FFE-90AC-D94EB7F44A7E}" type="datetimeFigureOut">
              <a:rPr lang="en-US" smtClean="0"/>
              <a:t>02-Dec-22</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299DD5A9-4EF1-497E-92EF-2D23CF305E03}" type="slidenum">
              <a:rPr lang="en-US" smtClean="0"/>
              <a:t>‹#›</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8180720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F7EDFBFC-5564-4D5D-8F01-C829B7B40C08}"/>
              </a:ext>
            </a:extLst>
          </p:cNvPr>
          <p:cNvSpPr txBox="1"/>
          <p:nvPr/>
        </p:nvSpPr>
        <p:spPr>
          <a:xfrm>
            <a:off x="4146331" y="6001407"/>
            <a:ext cx="8224344" cy="523220"/>
          </a:xfrm>
          <a:prstGeom prst="rect">
            <a:avLst/>
          </a:prstGeom>
          <a:noFill/>
        </p:spPr>
        <p:txBody>
          <a:bodyPr wrap="square" rtlCol="0">
            <a:spAutoFit/>
          </a:bodyPr>
          <a:lstStyle/>
          <a:p>
            <a:r>
              <a:rPr lang="en-US" sz="2800" dirty="0" smtClean="0">
                <a:latin typeface="Times New Roman" panose="02020603050405020304" pitchFamily="18" charset="0"/>
                <a:cs typeface="Times New Roman" panose="02020603050405020304" pitchFamily="18" charset="0"/>
              </a:rPr>
              <a:t>Tia </a:t>
            </a:r>
            <a:r>
              <a:rPr lang="en-US" sz="2800" dirty="0">
                <a:latin typeface="Times New Roman" panose="02020603050405020304" pitchFamily="18" charset="0"/>
                <a:cs typeface="Times New Roman" panose="02020603050405020304" pitchFamily="18" charset="0"/>
              </a:rPr>
              <a:t>A</a:t>
            </a:r>
            <a:r>
              <a:rPr lang="en-US" sz="2800" dirty="0" smtClean="0">
                <a:latin typeface="Times New Roman" panose="02020603050405020304" pitchFamily="18" charset="0"/>
                <a:cs typeface="Times New Roman" panose="02020603050405020304" pitchFamily="18" charset="0"/>
              </a:rPr>
              <a:t>layoub </a:t>
            </a:r>
            <a:endParaRPr lang="en-US" sz="2800" dirty="0">
              <a:latin typeface="Times New Roman" panose="02020603050405020304" pitchFamily="18" charset="0"/>
              <a:cs typeface="Times New Roman" panose="02020603050405020304" pitchFamily="18" charset="0"/>
            </a:endParaRPr>
          </a:p>
        </p:txBody>
      </p:sp>
      <p:sp>
        <p:nvSpPr>
          <p:cNvPr id="3" name="Title 2"/>
          <p:cNvSpPr>
            <a:spLocks noGrp="1"/>
          </p:cNvSpPr>
          <p:nvPr>
            <p:ph type="ctrTitle"/>
          </p:nvPr>
        </p:nvSpPr>
        <p:spPr/>
        <p:txBody>
          <a:bodyPr/>
          <a:lstStyle/>
          <a:p>
            <a:r>
              <a:rPr lang="en-US" sz="2400" dirty="0" smtClean="0"/>
              <a:t>The author     </a:t>
            </a:r>
            <a:r>
              <a:rPr lang="en-US" dirty="0" smtClean="0"/>
              <a:t>Liz </a:t>
            </a:r>
            <a:r>
              <a:rPr lang="en-US" dirty="0" smtClean="0"/>
              <a:t>Kessler </a:t>
            </a:r>
            <a:endParaRPr lang="en-US" dirty="0"/>
          </a:p>
        </p:txBody>
      </p:sp>
    </p:spTree>
    <p:extLst>
      <p:ext uri="{BB962C8B-B14F-4D97-AF65-F5344CB8AC3E}">
        <p14:creationId xmlns:p14="http://schemas.microsoft.com/office/powerpoint/2010/main" val="19570173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DAE078-3CB3-4D1F-8E4E-75C6D5DA8D1A}"/>
              </a:ext>
            </a:extLst>
          </p:cNvPr>
          <p:cNvSpPr>
            <a:spLocks noGrp="1"/>
          </p:cNvSpPr>
          <p:nvPr>
            <p:ph type="title"/>
          </p:nvPr>
        </p:nvSpPr>
        <p:spPr>
          <a:xfrm>
            <a:off x="1203434" y="382385"/>
            <a:ext cx="10893973" cy="1630346"/>
          </a:xfrm>
        </p:spPr>
        <p:txBody>
          <a:bodyPr>
            <a:normAutofit/>
          </a:bodyPr>
          <a:lstStyle/>
          <a:p>
            <a:r>
              <a:rPr lang="en-US" sz="4000" dirty="0" smtClean="0">
                <a:latin typeface="Bodoni MT" panose="02070603080606020203" pitchFamily="18" charset="0"/>
              </a:rPr>
              <a:t>About liz kessler!</a:t>
            </a:r>
            <a:endParaRPr lang="en-US" sz="4000" dirty="0">
              <a:latin typeface="Bodoni MT" panose="02070603080606020203" pitchFamily="18" charset="0"/>
            </a:endParaRPr>
          </a:p>
        </p:txBody>
      </p:sp>
      <p:sp>
        <p:nvSpPr>
          <p:cNvPr id="3" name="Content Placeholder 2">
            <a:extLst>
              <a:ext uri="{FF2B5EF4-FFF2-40B4-BE49-F238E27FC236}">
                <a16:creationId xmlns:a16="http://schemas.microsoft.com/office/drawing/2014/main" id="{6797BDE5-A8BD-4286-8221-21664A41BD79}"/>
              </a:ext>
            </a:extLst>
          </p:cNvPr>
          <p:cNvSpPr>
            <a:spLocks noGrp="1"/>
          </p:cNvSpPr>
          <p:nvPr>
            <p:ph idx="1"/>
          </p:nvPr>
        </p:nvSpPr>
        <p:spPr/>
        <p:txBody>
          <a:bodyPr>
            <a:normAutofit fontScale="85000" lnSpcReduction="10000"/>
          </a:bodyPr>
          <a:lstStyle/>
          <a:p>
            <a:pPr marL="514350" indent="-514350">
              <a:buFont typeface="+mj-lt"/>
              <a:buAutoNum type="arabicPeriod"/>
            </a:pPr>
            <a:r>
              <a:rPr lang="en-US" sz="2600" b="1" i="1" dirty="0" smtClean="0">
                <a:cs typeface="Times New Roman" panose="02020603050405020304" pitchFamily="18" charset="0"/>
              </a:rPr>
              <a:t>Liz is 56 six years old now she was born in October 15</a:t>
            </a:r>
            <a:r>
              <a:rPr lang="en-US" sz="2600" b="1" i="1" baseline="30000" dirty="0" smtClean="0">
                <a:cs typeface="Times New Roman" panose="02020603050405020304" pitchFamily="18" charset="0"/>
              </a:rPr>
              <a:t>th</a:t>
            </a:r>
            <a:r>
              <a:rPr lang="en-US" sz="2600" b="1" i="1" dirty="0">
                <a:cs typeface="Times New Roman" panose="02020603050405020304" pitchFamily="18" charset="0"/>
              </a:rPr>
              <a:t>,</a:t>
            </a:r>
            <a:r>
              <a:rPr lang="en-US" sz="2600" b="1" i="1" dirty="0" smtClean="0">
                <a:cs typeface="Times New Roman" panose="02020603050405020304" pitchFamily="18" charset="0"/>
              </a:rPr>
              <a:t> 1966 </a:t>
            </a:r>
          </a:p>
          <a:p>
            <a:pPr marL="514350" indent="-514350">
              <a:buFont typeface="+mj-lt"/>
              <a:buAutoNum type="arabicPeriod"/>
            </a:pPr>
            <a:r>
              <a:rPr lang="en-US" sz="2600" b="1" i="1" dirty="0" smtClean="0">
                <a:cs typeface="Times New Roman" panose="02020603050405020304" pitchFamily="18" charset="0"/>
              </a:rPr>
              <a:t>Liz was born in </a:t>
            </a:r>
            <a:r>
              <a:rPr lang="en-US" sz="2600" b="1" i="1" dirty="0" smtClean="0">
                <a:cs typeface="Times New Roman" panose="02020603050405020304" pitchFamily="18" charset="0"/>
              </a:rPr>
              <a:t>England</a:t>
            </a:r>
          </a:p>
          <a:p>
            <a:pPr marL="514350" indent="-514350">
              <a:buFont typeface="+mj-lt"/>
              <a:buAutoNum type="arabicPeriod"/>
            </a:pPr>
            <a:r>
              <a:rPr lang="en-US" sz="2600" b="1" i="1" dirty="0" smtClean="0">
                <a:cs typeface="Times New Roman" panose="02020603050405020304" pitchFamily="18" charset="0"/>
              </a:rPr>
              <a:t>She lived and grew up with her brother, sister, mother and father.</a:t>
            </a:r>
          </a:p>
          <a:p>
            <a:pPr marL="514350" indent="-514350">
              <a:buFont typeface="+mj-lt"/>
              <a:buAutoNum type="arabicPeriod"/>
            </a:pPr>
            <a:r>
              <a:rPr lang="en-US" sz="2600" b="1" i="1" dirty="0" smtClean="0">
                <a:cs typeface="Times New Roman" panose="02020603050405020304" pitchFamily="18" charset="0"/>
              </a:rPr>
              <a:t>She started writing poetry at the age of 8 </a:t>
            </a:r>
            <a:endParaRPr lang="en-US" sz="2600" b="1" i="1" dirty="0" smtClean="0">
              <a:cs typeface="Times New Roman" panose="02020603050405020304" pitchFamily="18" charset="0"/>
            </a:endParaRPr>
          </a:p>
          <a:p>
            <a:pPr marL="457200" indent="-457200">
              <a:buFont typeface="+mj-lt"/>
              <a:buAutoNum type="arabicPeriod"/>
            </a:pPr>
            <a:r>
              <a:rPr lang="en-US" sz="2600" b="1" i="1" dirty="0" smtClean="0"/>
              <a:t>She did 27 books for children </a:t>
            </a:r>
          </a:p>
          <a:p>
            <a:pPr marL="457200" indent="-457200">
              <a:buFont typeface="+mj-lt"/>
              <a:buAutoNum type="arabicPeriod"/>
            </a:pPr>
            <a:r>
              <a:rPr lang="en-US" sz="2600" b="1" i="1" dirty="0" smtClean="0"/>
              <a:t>And also writes books for young adults </a:t>
            </a:r>
          </a:p>
          <a:p>
            <a:pPr marL="457200" indent="-457200">
              <a:buFont typeface="+mj-lt"/>
              <a:buAutoNum type="arabicPeriod"/>
            </a:pPr>
            <a:r>
              <a:rPr lang="en-US" sz="2600" b="1" i="1" dirty="0" smtClean="0"/>
              <a:t>She is married, her husband’s name is frank </a:t>
            </a:r>
            <a:endParaRPr lang="en-US" sz="2600" b="1" i="1" dirty="0" smtClean="0"/>
          </a:p>
          <a:p>
            <a:pPr marL="457200" indent="-457200">
              <a:buFont typeface="+mj-lt"/>
              <a:buAutoNum type="arabicPeriod"/>
            </a:pPr>
            <a:r>
              <a:rPr lang="en-US" sz="2600" b="1" i="1" dirty="0" smtClean="0"/>
              <a:t>Her hobbies besides writing is photography, surfing, phishing and kayaking</a:t>
            </a:r>
            <a:r>
              <a:rPr lang="en-US" sz="2400" b="1" i="1" dirty="0" smtClean="0"/>
              <a:t>.</a:t>
            </a:r>
            <a:endParaRPr lang="en-US" sz="2400" b="1" i="1" dirty="0" smtClean="0"/>
          </a:p>
        </p:txBody>
      </p:sp>
    </p:spTree>
    <p:extLst>
      <p:ext uri="{BB962C8B-B14F-4D97-AF65-F5344CB8AC3E}">
        <p14:creationId xmlns:p14="http://schemas.microsoft.com/office/powerpoint/2010/main" val="10404095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38657A-8B7E-4B6C-A10E-806AE7B7F95B}"/>
              </a:ext>
            </a:extLst>
          </p:cNvPr>
          <p:cNvSpPr>
            <a:spLocks noGrp="1"/>
          </p:cNvSpPr>
          <p:nvPr>
            <p:ph type="title"/>
          </p:nvPr>
        </p:nvSpPr>
        <p:spPr/>
        <p:txBody>
          <a:bodyPr>
            <a:normAutofit/>
          </a:bodyPr>
          <a:lstStyle/>
          <a:p>
            <a:r>
              <a:rPr lang="en-US" sz="4000" dirty="0" smtClean="0">
                <a:latin typeface="Bodoni MT" panose="02070603080606020203" pitchFamily="18" charset="0"/>
              </a:rPr>
              <a:t>The books she wrote …</a:t>
            </a:r>
            <a:endParaRPr lang="en-US" sz="4000" dirty="0">
              <a:latin typeface="Bodoni MT" panose="02070603080606020203" pitchFamily="18" charset="0"/>
            </a:endParaRPr>
          </a:p>
        </p:txBody>
      </p:sp>
      <p:sp>
        <p:nvSpPr>
          <p:cNvPr id="3" name="Content Placeholder 2">
            <a:extLst>
              <a:ext uri="{FF2B5EF4-FFF2-40B4-BE49-F238E27FC236}">
                <a16:creationId xmlns:a16="http://schemas.microsoft.com/office/drawing/2014/main" id="{5E50C1E8-A3C4-4E79-8384-A72C2430432A}"/>
              </a:ext>
            </a:extLst>
          </p:cNvPr>
          <p:cNvSpPr>
            <a:spLocks noGrp="1"/>
          </p:cNvSpPr>
          <p:nvPr>
            <p:ph idx="1"/>
          </p:nvPr>
        </p:nvSpPr>
        <p:spPr/>
        <p:txBody>
          <a:bodyPr/>
          <a:lstStyle/>
          <a:p>
            <a:pPr marL="514350" indent="-514350">
              <a:buFont typeface="+mj-lt"/>
              <a:buAutoNum type="alphaUcPeriod"/>
            </a:pPr>
            <a:r>
              <a:rPr lang="en-US" sz="2800" b="1" i="1" u="sng" dirty="0" smtClean="0">
                <a:cs typeface="Times New Roman" panose="02020603050405020304" pitchFamily="18" charset="0"/>
              </a:rPr>
              <a:t>When the world was ours </a:t>
            </a:r>
            <a:endParaRPr lang="en-US" sz="2800" b="1" i="1" u="sng" dirty="0">
              <a:cs typeface="Times New Roman" panose="02020603050405020304" pitchFamily="18" charset="0"/>
            </a:endParaRPr>
          </a:p>
          <a:p>
            <a:pPr marL="457200" indent="-457200">
              <a:buFont typeface="+mj-lt"/>
              <a:buAutoNum type="alphaUcPeriod"/>
            </a:pPr>
            <a:r>
              <a:rPr lang="en-US" sz="2800" b="1" i="1" u="sng" dirty="0" smtClean="0"/>
              <a:t>The tail of Emily </a:t>
            </a:r>
            <a:r>
              <a:rPr lang="en-US" sz="2800" b="1" i="1" u="sng" dirty="0"/>
              <a:t>W</a:t>
            </a:r>
            <a:r>
              <a:rPr lang="en-US" sz="2800" b="1" i="1" u="sng" dirty="0" smtClean="0"/>
              <a:t>indsnap 1/2/3/4/5/6/7/8/9</a:t>
            </a:r>
          </a:p>
          <a:p>
            <a:pPr marL="457200" indent="-457200">
              <a:buFont typeface="+mj-lt"/>
              <a:buAutoNum type="alphaUcPeriod"/>
            </a:pPr>
            <a:r>
              <a:rPr lang="en-US" sz="2800" b="1" i="1" u="sng" dirty="0" smtClean="0"/>
              <a:t>Read me like a book </a:t>
            </a:r>
          </a:p>
          <a:p>
            <a:pPr marL="457200" indent="-457200">
              <a:buFont typeface="+mj-lt"/>
              <a:buAutoNum type="alphaUcPeriod"/>
            </a:pPr>
            <a:r>
              <a:rPr lang="en-US" sz="2800" b="1" i="1" u="sng" dirty="0" smtClean="0"/>
              <a:t>My family your family our families </a:t>
            </a:r>
          </a:p>
          <a:p>
            <a:pPr marL="457200" indent="-457200">
              <a:buFont typeface="+mj-lt"/>
              <a:buAutoNum type="alphaUcPeriod"/>
            </a:pPr>
            <a:r>
              <a:rPr lang="en-US" sz="2800" b="1" i="1" u="sng" dirty="0" smtClean="0"/>
              <a:t>North of nowhere </a:t>
            </a:r>
          </a:p>
          <a:p>
            <a:pPr marL="457200" indent="-457200">
              <a:buFont typeface="+mj-lt"/>
              <a:buAutoNum type="alphaUcPeriod"/>
            </a:pPr>
            <a:r>
              <a:rPr lang="en-US" sz="2800" b="1" i="1" u="sng" dirty="0" smtClean="0"/>
              <a:t>Hunt me </a:t>
            </a:r>
          </a:p>
          <a:p>
            <a:pPr marL="457200" indent="-457200">
              <a:buFont typeface="+mj-lt"/>
              <a:buAutoNum type="alphaUcPeriod"/>
            </a:pPr>
            <a:endParaRPr lang="en-US" sz="2800" b="1" i="1" u="sng"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636979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4A204F-71D8-415B-9C4C-70B2F2F18715}"/>
              </a:ext>
            </a:extLst>
          </p:cNvPr>
          <p:cNvSpPr>
            <a:spLocks noGrp="1"/>
          </p:cNvSpPr>
          <p:nvPr>
            <p:ph type="title"/>
          </p:nvPr>
        </p:nvSpPr>
        <p:spPr>
          <a:xfrm>
            <a:off x="1251679" y="645106"/>
            <a:ext cx="3384329" cy="5421435"/>
          </a:xfrm>
        </p:spPr>
        <p:txBody>
          <a:bodyPr anchor="ctr">
            <a:normAutofit/>
          </a:bodyPr>
          <a:lstStyle/>
          <a:p>
            <a:r>
              <a:rPr lang="en-US" sz="4000" dirty="0" smtClean="0">
                <a:latin typeface="Bodoni MT" panose="02070603080606020203" pitchFamily="18" charset="0"/>
              </a:rPr>
              <a:t>My favorite books of liz Kessler </a:t>
            </a:r>
            <a:endParaRPr lang="en-US" sz="4000" dirty="0">
              <a:latin typeface="Bodoni MT" panose="02070603080606020203" pitchFamily="18" charset="0"/>
            </a:endParaRPr>
          </a:p>
        </p:txBody>
      </p:sp>
      <p:graphicFrame>
        <p:nvGraphicFramePr>
          <p:cNvPr id="5" name="Content Placeholder 2">
            <a:extLst>
              <a:ext uri="{FF2B5EF4-FFF2-40B4-BE49-F238E27FC236}">
                <a16:creationId xmlns:a16="http://schemas.microsoft.com/office/drawing/2014/main" id="{9D9B547D-5557-42AB-B99C-24742ED0495D}"/>
              </a:ext>
              <a:ext uri="{C183D7F6-B498-43B3-948B-1728B52AA6E4}">
                <adec:decorative xmlns:adec="http://schemas.microsoft.com/office/drawing/2017/decorative" xmlns="" val="1"/>
              </a:ext>
            </a:extLst>
          </p:cNvPr>
          <p:cNvGraphicFramePr>
            <a:graphicFrameLocks noGrp="1"/>
          </p:cNvGraphicFramePr>
          <p:nvPr>
            <p:ph idx="1"/>
            <p:extLst>
              <p:ext uri="{D42A27DB-BD31-4B8C-83A1-F6EECF244321}">
                <p14:modId xmlns:p14="http://schemas.microsoft.com/office/powerpoint/2010/main" val="2260134141"/>
              </p:ext>
            </p:extLst>
          </p:nvPr>
        </p:nvGraphicFramePr>
        <p:xfrm>
          <a:off x="5141479" y="651112"/>
          <a:ext cx="5994400" cy="540942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219844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DC4A3-530D-433A-956F-BDFFF54367FD}"/>
              </a:ext>
            </a:extLst>
          </p:cNvPr>
          <p:cNvSpPr>
            <a:spLocks noGrp="1"/>
          </p:cNvSpPr>
          <p:nvPr>
            <p:ph type="title"/>
          </p:nvPr>
        </p:nvSpPr>
        <p:spPr/>
        <p:txBody>
          <a:bodyPr>
            <a:normAutofit/>
          </a:bodyPr>
          <a:lstStyle/>
          <a:p>
            <a:r>
              <a:rPr lang="en-US" sz="4000" dirty="0" smtClean="0">
                <a:latin typeface="Bodoni MT" panose="02070603080606020203" pitchFamily="18" charset="0"/>
              </a:rPr>
              <a:t>The tail of Emily windsnap…</a:t>
            </a:r>
            <a:endParaRPr lang="en-US" sz="4000" dirty="0">
              <a:latin typeface="Bodoni MT" panose="02070603080606020203" pitchFamily="18" charset="0"/>
            </a:endParaRPr>
          </a:p>
        </p:txBody>
      </p:sp>
      <p:sp>
        <p:nvSpPr>
          <p:cNvPr id="3" name="Content Placeholder 2">
            <a:extLst>
              <a:ext uri="{FF2B5EF4-FFF2-40B4-BE49-F238E27FC236}">
                <a16:creationId xmlns:a16="http://schemas.microsoft.com/office/drawing/2014/main" id="{01E6A7A6-EB46-4CA0-B991-935C9B9C6F26}"/>
              </a:ext>
            </a:extLst>
          </p:cNvPr>
          <p:cNvSpPr>
            <a:spLocks noGrp="1"/>
          </p:cNvSpPr>
          <p:nvPr>
            <p:ph idx="1"/>
          </p:nvPr>
        </p:nvSpPr>
        <p:spPr>
          <a:xfrm>
            <a:off x="1251678" y="2286001"/>
            <a:ext cx="10709094" cy="3593591"/>
          </a:xfrm>
        </p:spPr>
        <p:txBody>
          <a:bodyPr>
            <a:normAutofit/>
          </a:bodyPr>
          <a:lstStyle/>
          <a:p>
            <a:r>
              <a:rPr lang="en-GB" dirty="0" smtClean="0"/>
              <a:t>It’s about a </a:t>
            </a:r>
            <a:r>
              <a:rPr lang="en-GB" dirty="0"/>
              <a:t>young girl learns she’s half mermaid </a:t>
            </a:r>
            <a:r>
              <a:rPr lang="en-GB" dirty="0" smtClean="0"/>
              <a:t>and wanted to </a:t>
            </a:r>
            <a:r>
              <a:rPr lang="en-GB" dirty="0"/>
              <a:t>reunite with her father in this </a:t>
            </a:r>
            <a:r>
              <a:rPr lang="en-GB" dirty="0" smtClean="0"/>
              <a:t> </a:t>
            </a:r>
            <a:r>
              <a:rPr lang="en-GB" dirty="0"/>
              <a:t>satisfying tale </a:t>
            </a:r>
            <a:r>
              <a:rPr lang="en-GB" dirty="0" smtClean="0"/>
              <a:t>that takes </a:t>
            </a:r>
            <a:r>
              <a:rPr lang="en-GB" dirty="0"/>
              <a:t>readers far below the waves</a:t>
            </a:r>
            <a:r>
              <a:rPr lang="en-GB" dirty="0" smtClean="0"/>
              <a:t>.</a:t>
            </a:r>
            <a:r>
              <a:rPr lang="en-GB" dirty="0"/>
              <a:t/>
            </a:r>
            <a:br>
              <a:rPr lang="en-GB" dirty="0"/>
            </a:br>
            <a:r>
              <a:rPr lang="en-GB" dirty="0"/>
              <a:t>For as long as she can remember, twelve-year-old Emily </a:t>
            </a:r>
            <a:r>
              <a:rPr lang="en-GB" dirty="0" err="1"/>
              <a:t>Windsnap</a:t>
            </a:r>
            <a:r>
              <a:rPr lang="en-GB" dirty="0"/>
              <a:t> has lived on a boat. </a:t>
            </a:r>
            <a:r>
              <a:rPr lang="en-GB" dirty="0" smtClean="0"/>
              <a:t> And</a:t>
            </a:r>
            <a:r>
              <a:rPr lang="en-GB" dirty="0"/>
              <a:t>, oddly enough, for just as long, her mother has seemed anxious to keep Emily away from the water. But when </a:t>
            </a:r>
            <a:r>
              <a:rPr lang="en-GB" dirty="0" smtClean="0"/>
              <a:t>her Mom </a:t>
            </a:r>
            <a:r>
              <a:rPr lang="en-GB" dirty="0"/>
              <a:t>finally agrees to let her take swimming lessons, Emily makes a </a:t>
            </a:r>
            <a:r>
              <a:rPr lang="en-GB" dirty="0" smtClean="0"/>
              <a:t>discovery about </a:t>
            </a:r>
            <a:r>
              <a:rPr lang="en-GB" dirty="0"/>
              <a:t>her own identity, the mysterious father she’s never met, and the thrilling </a:t>
            </a:r>
            <a:r>
              <a:rPr lang="en-GB" dirty="0" smtClean="0"/>
              <a:t>mystery </a:t>
            </a:r>
            <a:r>
              <a:rPr lang="en-GB" dirty="0"/>
              <a:t>shimmering deep below the water’s surface. With a sure sense of suspense and richly imaginative details</a:t>
            </a:r>
            <a:r>
              <a:rPr lang="en-GB" dirty="0" smtClean="0"/>
              <a:t>, </a:t>
            </a:r>
            <a:r>
              <a:rPr lang="en-GB" dirty="0"/>
              <a:t>undersea world where mermaids study shipwrecks at school and </a:t>
            </a:r>
            <a:r>
              <a:rPr lang="en-GB" dirty="0" smtClean="0"/>
              <a:t>an </a:t>
            </a:r>
            <a:r>
              <a:rPr lang="en-GB" dirty="0"/>
              <a:t>enchanting fantasy about family secrets, loyal friendship, and the </a:t>
            </a:r>
            <a:r>
              <a:rPr lang="en-GB" dirty="0" smtClean="0"/>
              <a:t>power </a:t>
            </a:r>
            <a:r>
              <a:rPr lang="en-GB" dirty="0"/>
              <a:t>of love.</a:t>
            </a:r>
            <a:endParaRPr lang="en-US" dirty="0">
              <a:cs typeface="Times New Roman" panose="02020603050405020304" pitchFamily="18" charset="0"/>
            </a:endParaRPr>
          </a:p>
          <a:p>
            <a:pPr marL="0" indent="0">
              <a:buNone/>
            </a:pPr>
            <a:endParaRPr lang="en-US" b="1" i="1" u="sng"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4306207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What Liz said about her most known story “the tail of Emily windsnap”</a:t>
            </a:r>
            <a:endParaRPr lang="en-US" sz="3200" dirty="0"/>
          </a:p>
        </p:txBody>
      </p:sp>
      <p:sp>
        <p:nvSpPr>
          <p:cNvPr id="3" name="Content Placeholder 2"/>
          <p:cNvSpPr>
            <a:spLocks noGrp="1"/>
          </p:cNvSpPr>
          <p:nvPr>
            <p:ph idx="1"/>
          </p:nvPr>
        </p:nvSpPr>
        <p:spPr/>
        <p:txBody>
          <a:bodyPr/>
          <a:lstStyle/>
          <a:p>
            <a:endParaRPr lang="en-US" dirty="0" smtClean="0"/>
          </a:p>
          <a:p>
            <a:r>
              <a:rPr lang="en-US" dirty="0" smtClean="0"/>
              <a:t>“</a:t>
            </a:r>
            <a:r>
              <a:rPr lang="en-GB" dirty="0"/>
              <a:t>My Emily </a:t>
            </a:r>
            <a:r>
              <a:rPr lang="en-GB" dirty="0" err="1"/>
              <a:t>Windsnap</a:t>
            </a:r>
            <a:r>
              <a:rPr lang="en-GB" dirty="0"/>
              <a:t> books have been translated into twenty five languages. They have appeared on the New York Times bestsellers list and have currently sold over five million copies worldwide. And they are often found swimming around at the top of the charts for mermaid </a:t>
            </a:r>
            <a:r>
              <a:rPr lang="en-GB" dirty="0" smtClean="0"/>
              <a:t>books”</a:t>
            </a:r>
            <a:endParaRPr lang="en-US" dirty="0"/>
          </a:p>
        </p:txBody>
      </p:sp>
    </p:spTree>
    <p:extLst>
      <p:ext uri="{BB962C8B-B14F-4D97-AF65-F5344CB8AC3E}">
        <p14:creationId xmlns:p14="http://schemas.microsoft.com/office/powerpoint/2010/main" val="14197630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22C3B48-99E5-4B5C-8E49-15C2A9552F4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12" name="Freeform 10">
            <a:extLst>
              <a:ext uri="{FF2B5EF4-FFF2-40B4-BE49-F238E27FC236}">
                <a16:creationId xmlns:a16="http://schemas.microsoft.com/office/drawing/2014/main" id="{C67B4E51-3288-4A1F-A92C-87C9401EDE7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7569200" cy="6858000"/>
          </a:xfrm>
          <a:custGeom>
            <a:avLst/>
            <a:gdLst>
              <a:gd name="connsiteX0" fmla="*/ 0 w 7569200"/>
              <a:gd name="connsiteY0" fmla="*/ 0 h 6858000"/>
              <a:gd name="connsiteX1" fmla="*/ 7389812 w 7569200"/>
              <a:gd name="connsiteY1" fmla="*/ 0 h 6858000"/>
              <a:gd name="connsiteX2" fmla="*/ 7394575 w 7569200"/>
              <a:gd name="connsiteY2" fmla="*/ 66675 h 6858000"/>
              <a:gd name="connsiteX3" fmla="*/ 7402512 w 7569200"/>
              <a:gd name="connsiteY3" fmla="*/ 122237 h 6858000"/>
              <a:gd name="connsiteX4" fmla="*/ 7412037 w 7569200"/>
              <a:gd name="connsiteY4" fmla="*/ 174625 h 6858000"/>
              <a:gd name="connsiteX5" fmla="*/ 7427912 w 7569200"/>
              <a:gd name="connsiteY5" fmla="*/ 217487 h 6858000"/>
              <a:gd name="connsiteX6" fmla="*/ 7443787 w 7569200"/>
              <a:gd name="connsiteY6" fmla="*/ 260350 h 6858000"/>
              <a:gd name="connsiteX7" fmla="*/ 7462837 w 7569200"/>
              <a:gd name="connsiteY7" fmla="*/ 296862 h 6858000"/>
              <a:gd name="connsiteX8" fmla="*/ 7481887 w 7569200"/>
              <a:gd name="connsiteY8" fmla="*/ 334962 h 6858000"/>
              <a:gd name="connsiteX9" fmla="*/ 7499350 w 7569200"/>
              <a:gd name="connsiteY9" fmla="*/ 369887 h 6858000"/>
              <a:gd name="connsiteX10" fmla="*/ 7516812 w 7569200"/>
              <a:gd name="connsiteY10" fmla="*/ 409575 h 6858000"/>
              <a:gd name="connsiteX11" fmla="*/ 7532687 w 7569200"/>
              <a:gd name="connsiteY11" fmla="*/ 450850 h 6858000"/>
              <a:gd name="connsiteX12" fmla="*/ 7546975 w 7569200"/>
              <a:gd name="connsiteY12" fmla="*/ 496887 h 6858000"/>
              <a:gd name="connsiteX13" fmla="*/ 7558087 w 7569200"/>
              <a:gd name="connsiteY13" fmla="*/ 546100 h 6858000"/>
              <a:gd name="connsiteX14" fmla="*/ 7566025 w 7569200"/>
              <a:gd name="connsiteY14" fmla="*/ 606425 h 6858000"/>
              <a:gd name="connsiteX15" fmla="*/ 7569200 w 7569200"/>
              <a:gd name="connsiteY15" fmla="*/ 673100 h 6858000"/>
              <a:gd name="connsiteX16" fmla="*/ 7566025 w 7569200"/>
              <a:gd name="connsiteY16" fmla="*/ 744537 h 6858000"/>
              <a:gd name="connsiteX17" fmla="*/ 7558087 w 7569200"/>
              <a:gd name="connsiteY17" fmla="*/ 801687 h 6858000"/>
              <a:gd name="connsiteX18" fmla="*/ 7546975 w 7569200"/>
              <a:gd name="connsiteY18" fmla="*/ 854075 h 6858000"/>
              <a:gd name="connsiteX19" fmla="*/ 7532687 w 7569200"/>
              <a:gd name="connsiteY19" fmla="*/ 901700 h 6858000"/>
              <a:gd name="connsiteX20" fmla="*/ 7516812 w 7569200"/>
              <a:gd name="connsiteY20" fmla="*/ 942975 h 6858000"/>
              <a:gd name="connsiteX21" fmla="*/ 7497762 w 7569200"/>
              <a:gd name="connsiteY21" fmla="*/ 981075 h 6858000"/>
              <a:gd name="connsiteX22" fmla="*/ 7478712 w 7569200"/>
              <a:gd name="connsiteY22" fmla="*/ 1017587 h 6858000"/>
              <a:gd name="connsiteX23" fmla="*/ 7459662 w 7569200"/>
              <a:gd name="connsiteY23" fmla="*/ 1055687 h 6858000"/>
              <a:gd name="connsiteX24" fmla="*/ 7442200 w 7569200"/>
              <a:gd name="connsiteY24" fmla="*/ 1095375 h 6858000"/>
              <a:gd name="connsiteX25" fmla="*/ 7424737 w 7569200"/>
              <a:gd name="connsiteY25" fmla="*/ 1136650 h 6858000"/>
              <a:gd name="connsiteX26" fmla="*/ 7410450 w 7569200"/>
              <a:gd name="connsiteY26" fmla="*/ 1182687 h 6858000"/>
              <a:gd name="connsiteX27" fmla="*/ 7400925 w 7569200"/>
              <a:gd name="connsiteY27" fmla="*/ 1235075 h 6858000"/>
              <a:gd name="connsiteX28" fmla="*/ 7391400 w 7569200"/>
              <a:gd name="connsiteY28" fmla="*/ 1295400 h 6858000"/>
              <a:gd name="connsiteX29" fmla="*/ 7389812 w 7569200"/>
              <a:gd name="connsiteY29" fmla="*/ 1363662 h 6858000"/>
              <a:gd name="connsiteX30" fmla="*/ 7391400 w 7569200"/>
              <a:gd name="connsiteY30" fmla="*/ 1431925 h 6858000"/>
              <a:gd name="connsiteX31" fmla="*/ 7400925 w 7569200"/>
              <a:gd name="connsiteY31" fmla="*/ 1492250 h 6858000"/>
              <a:gd name="connsiteX32" fmla="*/ 7410450 w 7569200"/>
              <a:gd name="connsiteY32" fmla="*/ 1544637 h 6858000"/>
              <a:gd name="connsiteX33" fmla="*/ 7424737 w 7569200"/>
              <a:gd name="connsiteY33" fmla="*/ 1589087 h 6858000"/>
              <a:gd name="connsiteX34" fmla="*/ 7442200 w 7569200"/>
              <a:gd name="connsiteY34" fmla="*/ 1631950 h 6858000"/>
              <a:gd name="connsiteX35" fmla="*/ 7459662 w 7569200"/>
              <a:gd name="connsiteY35" fmla="*/ 1671637 h 6858000"/>
              <a:gd name="connsiteX36" fmla="*/ 7478712 w 7569200"/>
              <a:gd name="connsiteY36" fmla="*/ 1708150 h 6858000"/>
              <a:gd name="connsiteX37" fmla="*/ 7497762 w 7569200"/>
              <a:gd name="connsiteY37" fmla="*/ 1743075 h 6858000"/>
              <a:gd name="connsiteX38" fmla="*/ 7516812 w 7569200"/>
              <a:gd name="connsiteY38" fmla="*/ 1782762 h 6858000"/>
              <a:gd name="connsiteX39" fmla="*/ 7532687 w 7569200"/>
              <a:gd name="connsiteY39" fmla="*/ 1824037 h 6858000"/>
              <a:gd name="connsiteX40" fmla="*/ 7546975 w 7569200"/>
              <a:gd name="connsiteY40" fmla="*/ 1870075 h 6858000"/>
              <a:gd name="connsiteX41" fmla="*/ 7558087 w 7569200"/>
              <a:gd name="connsiteY41" fmla="*/ 1922462 h 6858000"/>
              <a:gd name="connsiteX42" fmla="*/ 7566025 w 7569200"/>
              <a:gd name="connsiteY42" fmla="*/ 1982787 h 6858000"/>
              <a:gd name="connsiteX43" fmla="*/ 7569200 w 7569200"/>
              <a:gd name="connsiteY43" fmla="*/ 2051050 h 6858000"/>
              <a:gd name="connsiteX44" fmla="*/ 7566025 w 7569200"/>
              <a:gd name="connsiteY44" fmla="*/ 2119312 h 6858000"/>
              <a:gd name="connsiteX45" fmla="*/ 7558087 w 7569200"/>
              <a:gd name="connsiteY45" fmla="*/ 2179637 h 6858000"/>
              <a:gd name="connsiteX46" fmla="*/ 7546975 w 7569200"/>
              <a:gd name="connsiteY46" fmla="*/ 2232025 h 6858000"/>
              <a:gd name="connsiteX47" fmla="*/ 7532687 w 7569200"/>
              <a:gd name="connsiteY47" fmla="*/ 2278062 h 6858000"/>
              <a:gd name="connsiteX48" fmla="*/ 7516812 w 7569200"/>
              <a:gd name="connsiteY48" fmla="*/ 2319337 h 6858000"/>
              <a:gd name="connsiteX49" fmla="*/ 7497762 w 7569200"/>
              <a:gd name="connsiteY49" fmla="*/ 2359025 h 6858000"/>
              <a:gd name="connsiteX50" fmla="*/ 7478712 w 7569200"/>
              <a:gd name="connsiteY50" fmla="*/ 2395537 h 6858000"/>
              <a:gd name="connsiteX51" fmla="*/ 7459662 w 7569200"/>
              <a:gd name="connsiteY51" fmla="*/ 2433637 h 6858000"/>
              <a:gd name="connsiteX52" fmla="*/ 7442200 w 7569200"/>
              <a:gd name="connsiteY52" fmla="*/ 2471737 h 6858000"/>
              <a:gd name="connsiteX53" fmla="*/ 7424737 w 7569200"/>
              <a:gd name="connsiteY53" fmla="*/ 2513012 h 6858000"/>
              <a:gd name="connsiteX54" fmla="*/ 7410450 w 7569200"/>
              <a:gd name="connsiteY54" fmla="*/ 2560637 h 6858000"/>
              <a:gd name="connsiteX55" fmla="*/ 7400925 w 7569200"/>
              <a:gd name="connsiteY55" fmla="*/ 2613025 h 6858000"/>
              <a:gd name="connsiteX56" fmla="*/ 7391400 w 7569200"/>
              <a:gd name="connsiteY56" fmla="*/ 2671762 h 6858000"/>
              <a:gd name="connsiteX57" fmla="*/ 7389812 w 7569200"/>
              <a:gd name="connsiteY57" fmla="*/ 2741612 h 6858000"/>
              <a:gd name="connsiteX58" fmla="*/ 7391400 w 7569200"/>
              <a:gd name="connsiteY58" fmla="*/ 2809875 h 6858000"/>
              <a:gd name="connsiteX59" fmla="*/ 7400925 w 7569200"/>
              <a:gd name="connsiteY59" fmla="*/ 2868612 h 6858000"/>
              <a:gd name="connsiteX60" fmla="*/ 7410450 w 7569200"/>
              <a:gd name="connsiteY60" fmla="*/ 2922587 h 6858000"/>
              <a:gd name="connsiteX61" fmla="*/ 7424737 w 7569200"/>
              <a:gd name="connsiteY61" fmla="*/ 2967037 h 6858000"/>
              <a:gd name="connsiteX62" fmla="*/ 7442200 w 7569200"/>
              <a:gd name="connsiteY62" fmla="*/ 3009900 h 6858000"/>
              <a:gd name="connsiteX63" fmla="*/ 7459662 w 7569200"/>
              <a:gd name="connsiteY63" fmla="*/ 3046412 h 6858000"/>
              <a:gd name="connsiteX64" fmla="*/ 7478712 w 7569200"/>
              <a:gd name="connsiteY64" fmla="*/ 3084512 h 6858000"/>
              <a:gd name="connsiteX65" fmla="*/ 7497762 w 7569200"/>
              <a:gd name="connsiteY65" fmla="*/ 3121025 h 6858000"/>
              <a:gd name="connsiteX66" fmla="*/ 7516812 w 7569200"/>
              <a:gd name="connsiteY66" fmla="*/ 3160712 h 6858000"/>
              <a:gd name="connsiteX67" fmla="*/ 7532687 w 7569200"/>
              <a:gd name="connsiteY67" fmla="*/ 3201987 h 6858000"/>
              <a:gd name="connsiteX68" fmla="*/ 7546975 w 7569200"/>
              <a:gd name="connsiteY68" fmla="*/ 3248025 h 6858000"/>
              <a:gd name="connsiteX69" fmla="*/ 7558087 w 7569200"/>
              <a:gd name="connsiteY69" fmla="*/ 3300412 h 6858000"/>
              <a:gd name="connsiteX70" fmla="*/ 7566025 w 7569200"/>
              <a:gd name="connsiteY70" fmla="*/ 3360737 h 6858000"/>
              <a:gd name="connsiteX71" fmla="*/ 7569200 w 7569200"/>
              <a:gd name="connsiteY71" fmla="*/ 3427412 h 6858000"/>
              <a:gd name="connsiteX72" fmla="*/ 7566025 w 7569200"/>
              <a:gd name="connsiteY72" fmla="*/ 3497262 h 6858000"/>
              <a:gd name="connsiteX73" fmla="*/ 7558087 w 7569200"/>
              <a:gd name="connsiteY73" fmla="*/ 3557587 h 6858000"/>
              <a:gd name="connsiteX74" fmla="*/ 7546975 w 7569200"/>
              <a:gd name="connsiteY74" fmla="*/ 3609975 h 6858000"/>
              <a:gd name="connsiteX75" fmla="*/ 7532687 w 7569200"/>
              <a:gd name="connsiteY75" fmla="*/ 3656012 h 6858000"/>
              <a:gd name="connsiteX76" fmla="*/ 7516812 w 7569200"/>
              <a:gd name="connsiteY76" fmla="*/ 3697287 h 6858000"/>
              <a:gd name="connsiteX77" fmla="*/ 7497762 w 7569200"/>
              <a:gd name="connsiteY77" fmla="*/ 3736975 h 6858000"/>
              <a:gd name="connsiteX78" fmla="*/ 7459662 w 7569200"/>
              <a:gd name="connsiteY78" fmla="*/ 3811587 h 6858000"/>
              <a:gd name="connsiteX79" fmla="*/ 7442200 w 7569200"/>
              <a:gd name="connsiteY79" fmla="*/ 3848100 h 6858000"/>
              <a:gd name="connsiteX80" fmla="*/ 7424737 w 7569200"/>
              <a:gd name="connsiteY80" fmla="*/ 3890962 h 6858000"/>
              <a:gd name="connsiteX81" fmla="*/ 7410450 w 7569200"/>
              <a:gd name="connsiteY81" fmla="*/ 3935412 h 6858000"/>
              <a:gd name="connsiteX82" fmla="*/ 7400925 w 7569200"/>
              <a:gd name="connsiteY82" fmla="*/ 3987800 h 6858000"/>
              <a:gd name="connsiteX83" fmla="*/ 7391400 w 7569200"/>
              <a:gd name="connsiteY83" fmla="*/ 4048125 h 6858000"/>
              <a:gd name="connsiteX84" fmla="*/ 7389812 w 7569200"/>
              <a:gd name="connsiteY84" fmla="*/ 4116387 h 6858000"/>
              <a:gd name="connsiteX85" fmla="*/ 7391400 w 7569200"/>
              <a:gd name="connsiteY85" fmla="*/ 4186237 h 6858000"/>
              <a:gd name="connsiteX86" fmla="*/ 7400925 w 7569200"/>
              <a:gd name="connsiteY86" fmla="*/ 4244975 h 6858000"/>
              <a:gd name="connsiteX87" fmla="*/ 7410450 w 7569200"/>
              <a:gd name="connsiteY87" fmla="*/ 4297362 h 6858000"/>
              <a:gd name="connsiteX88" fmla="*/ 7424737 w 7569200"/>
              <a:gd name="connsiteY88" fmla="*/ 4343400 h 6858000"/>
              <a:gd name="connsiteX89" fmla="*/ 7442200 w 7569200"/>
              <a:gd name="connsiteY89" fmla="*/ 4386262 h 6858000"/>
              <a:gd name="connsiteX90" fmla="*/ 7459662 w 7569200"/>
              <a:gd name="connsiteY90" fmla="*/ 4424362 h 6858000"/>
              <a:gd name="connsiteX91" fmla="*/ 7497762 w 7569200"/>
              <a:gd name="connsiteY91" fmla="*/ 4498975 h 6858000"/>
              <a:gd name="connsiteX92" fmla="*/ 7516812 w 7569200"/>
              <a:gd name="connsiteY92" fmla="*/ 4537075 h 6858000"/>
              <a:gd name="connsiteX93" fmla="*/ 7532687 w 7569200"/>
              <a:gd name="connsiteY93" fmla="*/ 4579937 h 6858000"/>
              <a:gd name="connsiteX94" fmla="*/ 7546975 w 7569200"/>
              <a:gd name="connsiteY94" fmla="*/ 4625975 h 6858000"/>
              <a:gd name="connsiteX95" fmla="*/ 7558087 w 7569200"/>
              <a:gd name="connsiteY95" fmla="*/ 4678362 h 6858000"/>
              <a:gd name="connsiteX96" fmla="*/ 7566025 w 7569200"/>
              <a:gd name="connsiteY96" fmla="*/ 4738687 h 6858000"/>
              <a:gd name="connsiteX97" fmla="*/ 7569200 w 7569200"/>
              <a:gd name="connsiteY97" fmla="*/ 4806950 h 6858000"/>
              <a:gd name="connsiteX98" fmla="*/ 7566025 w 7569200"/>
              <a:gd name="connsiteY98" fmla="*/ 4875212 h 6858000"/>
              <a:gd name="connsiteX99" fmla="*/ 7558087 w 7569200"/>
              <a:gd name="connsiteY99" fmla="*/ 4935537 h 6858000"/>
              <a:gd name="connsiteX100" fmla="*/ 7546975 w 7569200"/>
              <a:gd name="connsiteY100" fmla="*/ 4987925 h 6858000"/>
              <a:gd name="connsiteX101" fmla="*/ 7532687 w 7569200"/>
              <a:gd name="connsiteY101" fmla="*/ 5033962 h 6858000"/>
              <a:gd name="connsiteX102" fmla="*/ 7516812 w 7569200"/>
              <a:gd name="connsiteY102" fmla="*/ 5075237 h 6858000"/>
              <a:gd name="connsiteX103" fmla="*/ 7497762 w 7569200"/>
              <a:gd name="connsiteY103" fmla="*/ 5114925 h 6858000"/>
              <a:gd name="connsiteX104" fmla="*/ 7478712 w 7569200"/>
              <a:gd name="connsiteY104" fmla="*/ 5149850 h 6858000"/>
              <a:gd name="connsiteX105" fmla="*/ 7459662 w 7569200"/>
              <a:gd name="connsiteY105" fmla="*/ 5186362 h 6858000"/>
              <a:gd name="connsiteX106" fmla="*/ 7442200 w 7569200"/>
              <a:gd name="connsiteY106" fmla="*/ 5226050 h 6858000"/>
              <a:gd name="connsiteX107" fmla="*/ 7424737 w 7569200"/>
              <a:gd name="connsiteY107" fmla="*/ 5268912 h 6858000"/>
              <a:gd name="connsiteX108" fmla="*/ 7410450 w 7569200"/>
              <a:gd name="connsiteY108" fmla="*/ 5313362 h 6858000"/>
              <a:gd name="connsiteX109" fmla="*/ 7400925 w 7569200"/>
              <a:gd name="connsiteY109" fmla="*/ 5365750 h 6858000"/>
              <a:gd name="connsiteX110" fmla="*/ 7391400 w 7569200"/>
              <a:gd name="connsiteY110" fmla="*/ 5426075 h 6858000"/>
              <a:gd name="connsiteX111" fmla="*/ 7389812 w 7569200"/>
              <a:gd name="connsiteY111" fmla="*/ 5494337 h 6858000"/>
              <a:gd name="connsiteX112" fmla="*/ 7391400 w 7569200"/>
              <a:gd name="connsiteY112" fmla="*/ 5562600 h 6858000"/>
              <a:gd name="connsiteX113" fmla="*/ 7400925 w 7569200"/>
              <a:gd name="connsiteY113" fmla="*/ 5622925 h 6858000"/>
              <a:gd name="connsiteX114" fmla="*/ 7410450 w 7569200"/>
              <a:gd name="connsiteY114" fmla="*/ 5675312 h 6858000"/>
              <a:gd name="connsiteX115" fmla="*/ 7424737 w 7569200"/>
              <a:gd name="connsiteY115" fmla="*/ 5721350 h 6858000"/>
              <a:gd name="connsiteX116" fmla="*/ 7442200 w 7569200"/>
              <a:gd name="connsiteY116" fmla="*/ 5762625 h 6858000"/>
              <a:gd name="connsiteX117" fmla="*/ 7459662 w 7569200"/>
              <a:gd name="connsiteY117" fmla="*/ 5802312 h 6858000"/>
              <a:gd name="connsiteX118" fmla="*/ 7478712 w 7569200"/>
              <a:gd name="connsiteY118" fmla="*/ 5840412 h 6858000"/>
              <a:gd name="connsiteX119" fmla="*/ 7497762 w 7569200"/>
              <a:gd name="connsiteY119" fmla="*/ 5876925 h 6858000"/>
              <a:gd name="connsiteX120" fmla="*/ 7516812 w 7569200"/>
              <a:gd name="connsiteY120" fmla="*/ 5915025 h 6858000"/>
              <a:gd name="connsiteX121" fmla="*/ 7532687 w 7569200"/>
              <a:gd name="connsiteY121" fmla="*/ 5956300 h 6858000"/>
              <a:gd name="connsiteX122" fmla="*/ 7546975 w 7569200"/>
              <a:gd name="connsiteY122" fmla="*/ 6003925 h 6858000"/>
              <a:gd name="connsiteX123" fmla="*/ 7558087 w 7569200"/>
              <a:gd name="connsiteY123" fmla="*/ 6056312 h 6858000"/>
              <a:gd name="connsiteX124" fmla="*/ 7566025 w 7569200"/>
              <a:gd name="connsiteY124" fmla="*/ 6113462 h 6858000"/>
              <a:gd name="connsiteX125" fmla="*/ 7569200 w 7569200"/>
              <a:gd name="connsiteY125" fmla="*/ 6183312 h 6858000"/>
              <a:gd name="connsiteX126" fmla="*/ 7566025 w 7569200"/>
              <a:gd name="connsiteY126" fmla="*/ 6251575 h 6858000"/>
              <a:gd name="connsiteX127" fmla="*/ 7558087 w 7569200"/>
              <a:gd name="connsiteY127" fmla="*/ 6311900 h 6858000"/>
              <a:gd name="connsiteX128" fmla="*/ 7546975 w 7569200"/>
              <a:gd name="connsiteY128" fmla="*/ 6361112 h 6858000"/>
              <a:gd name="connsiteX129" fmla="*/ 7532687 w 7569200"/>
              <a:gd name="connsiteY129" fmla="*/ 6407150 h 6858000"/>
              <a:gd name="connsiteX130" fmla="*/ 7516812 w 7569200"/>
              <a:gd name="connsiteY130" fmla="*/ 6448425 h 6858000"/>
              <a:gd name="connsiteX131" fmla="*/ 7499350 w 7569200"/>
              <a:gd name="connsiteY131" fmla="*/ 6488112 h 6858000"/>
              <a:gd name="connsiteX132" fmla="*/ 7481887 w 7569200"/>
              <a:gd name="connsiteY132" fmla="*/ 6523037 h 6858000"/>
              <a:gd name="connsiteX133" fmla="*/ 7462837 w 7569200"/>
              <a:gd name="connsiteY133" fmla="*/ 6561137 h 6858000"/>
              <a:gd name="connsiteX134" fmla="*/ 7443787 w 7569200"/>
              <a:gd name="connsiteY134" fmla="*/ 6597650 h 6858000"/>
              <a:gd name="connsiteX135" fmla="*/ 7427912 w 7569200"/>
              <a:gd name="connsiteY135" fmla="*/ 6640512 h 6858000"/>
              <a:gd name="connsiteX136" fmla="*/ 7412037 w 7569200"/>
              <a:gd name="connsiteY136" fmla="*/ 6683375 h 6858000"/>
              <a:gd name="connsiteX137" fmla="*/ 7402512 w 7569200"/>
              <a:gd name="connsiteY137" fmla="*/ 6735762 h 6858000"/>
              <a:gd name="connsiteX138" fmla="*/ 7394575 w 7569200"/>
              <a:gd name="connsiteY138" fmla="*/ 6791325 h 6858000"/>
              <a:gd name="connsiteX139" fmla="*/ 7389812 w 7569200"/>
              <a:gd name="connsiteY139" fmla="*/ 6858000 h 6858000"/>
              <a:gd name="connsiteX140" fmla="*/ 0 w 7569200"/>
              <a:gd name="connsiteY140" fmla="*/ 6858000 h 6858000"/>
              <a:gd name="connsiteX141" fmla="*/ 0 w 7569200"/>
              <a:gd name="connsiteY141"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Lst>
            <a:rect l="l" t="t" r="r" b="b"/>
            <a:pathLst>
              <a:path w="7569200" h="6858000">
                <a:moveTo>
                  <a:pt x="0" y="0"/>
                </a:moveTo>
                <a:lnTo>
                  <a:pt x="7389812" y="0"/>
                </a:lnTo>
                <a:lnTo>
                  <a:pt x="7394575" y="66675"/>
                </a:lnTo>
                <a:lnTo>
                  <a:pt x="7402512" y="122237"/>
                </a:lnTo>
                <a:lnTo>
                  <a:pt x="7412037" y="174625"/>
                </a:lnTo>
                <a:lnTo>
                  <a:pt x="7427912" y="217487"/>
                </a:lnTo>
                <a:lnTo>
                  <a:pt x="7443787" y="260350"/>
                </a:lnTo>
                <a:lnTo>
                  <a:pt x="7462837" y="296862"/>
                </a:lnTo>
                <a:lnTo>
                  <a:pt x="7481887" y="334962"/>
                </a:lnTo>
                <a:lnTo>
                  <a:pt x="7499350" y="369887"/>
                </a:lnTo>
                <a:lnTo>
                  <a:pt x="7516812" y="409575"/>
                </a:lnTo>
                <a:lnTo>
                  <a:pt x="7532687" y="450850"/>
                </a:lnTo>
                <a:lnTo>
                  <a:pt x="7546975" y="496887"/>
                </a:lnTo>
                <a:lnTo>
                  <a:pt x="7558087" y="546100"/>
                </a:lnTo>
                <a:lnTo>
                  <a:pt x="7566025" y="606425"/>
                </a:lnTo>
                <a:lnTo>
                  <a:pt x="7569200" y="673100"/>
                </a:lnTo>
                <a:lnTo>
                  <a:pt x="7566025" y="744537"/>
                </a:lnTo>
                <a:lnTo>
                  <a:pt x="7558087" y="801687"/>
                </a:lnTo>
                <a:lnTo>
                  <a:pt x="7546975" y="854075"/>
                </a:lnTo>
                <a:lnTo>
                  <a:pt x="7532687" y="901700"/>
                </a:lnTo>
                <a:lnTo>
                  <a:pt x="7516812" y="942975"/>
                </a:lnTo>
                <a:lnTo>
                  <a:pt x="7497762" y="981075"/>
                </a:lnTo>
                <a:lnTo>
                  <a:pt x="7478712" y="1017587"/>
                </a:lnTo>
                <a:lnTo>
                  <a:pt x="7459662" y="1055687"/>
                </a:lnTo>
                <a:lnTo>
                  <a:pt x="7442200" y="1095375"/>
                </a:lnTo>
                <a:lnTo>
                  <a:pt x="7424737" y="1136650"/>
                </a:lnTo>
                <a:lnTo>
                  <a:pt x="7410450" y="1182687"/>
                </a:lnTo>
                <a:lnTo>
                  <a:pt x="7400925" y="1235075"/>
                </a:lnTo>
                <a:lnTo>
                  <a:pt x="7391400" y="1295400"/>
                </a:lnTo>
                <a:lnTo>
                  <a:pt x="7389812" y="1363662"/>
                </a:lnTo>
                <a:lnTo>
                  <a:pt x="7391400" y="1431925"/>
                </a:lnTo>
                <a:lnTo>
                  <a:pt x="7400925" y="1492250"/>
                </a:lnTo>
                <a:lnTo>
                  <a:pt x="7410450" y="1544637"/>
                </a:lnTo>
                <a:lnTo>
                  <a:pt x="7424737" y="1589087"/>
                </a:lnTo>
                <a:lnTo>
                  <a:pt x="7442200" y="1631950"/>
                </a:lnTo>
                <a:lnTo>
                  <a:pt x="7459662" y="1671637"/>
                </a:lnTo>
                <a:lnTo>
                  <a:pt x="7478712" y="1708150"/>
                </a:lnTo>
                <a:lnTo>
                  <a:pt x="7497762" y="1743075"/>
                </a:lnTo>
                <a:lnTo>
                  <a:pt x="7516812" y="1782762"/>
                </a:lnTo>
                <a:lnTo>
                  <a:pt x="7532687" y="1824037"/>
                </a:lnTo>
                <a:lnTo>
                  <a:pt x="7546975" y="1870075"/>
                </a:lnTo>
                <a:lnTo>
                  <a:pt x="7558087" y="1922462"/>
                </a:lnTo>
                <a:lnTo>
                  <a:pt x="7566025" y="1982787"/>
                </a:lnTo>
                <a:lnTo>
                  <a:pt x="7569200" y="2051050"/>
                </a:lnTo>
                <a:lnTo>
                  <a:pt x="7566025" y="2119312"/>
                </a:lnTo>
                <a:lnTo>
                  <a:pt x="7558087" y="2179637"/>
                </a:lnTo>
                <a:lnTo>
                  <a:pt x="7546975" y="2232025"/>
                </a:lnTo>
                <a:lnTo>
                  <a:pt x="7532687" y="2278062"/>
                </a:lnTo>
                <a:lnTo>
                  <a:pt x="7516812" y="2319337"/>
                </a:lnTo>
                <a:lnTo>
                  <a:pt x="7497762" y="2359025"/>
                </a:lnTo>
                <a:lnTo>
                  <a:pt x="7478712" y="2395537"/>
                </a:lnTo>
                <a:lnTo>
                  <a:pt x="7459662" y="2433637"/>
                </a:lnTo>
                <a:lnTo>
                  <a:pt x="7442200" y="2471737"/>
                </a:lnTo>
                <a:lnTo>
                  <a:pt x="7424737" y="2513012"/>
                </a:lnTo>
                <a:lnTo>
                  <a:pt x="7410450" y="2560637"/>
                </a:lnTo>
                <a:lnTo>
                  <a:pt x="7400925" y="2613025"/>
                </a:lnTo>
                <a:lnTo>
                  <a:pt x="7391400" y="2671762"/>
                </a:lnTo>
                <a:lnTo>
                  <a:pt x="7389812" y="2741612"/>
                </a:lnTo>
                <a:lnTo>
                  <a:pt x="7391400" y="2809875"/>
                </a:lnTo>
                <a:lnTo>
                  <a:pt x="7400925" y="2868612"/>
                </a:lnTo>
                <a:lnTo>
                  <a:pt x="7410450" y="2922587"/>
                </a:lnTo>
                <a:lnTo>
                  <a:pt x="7424737" y="2967037"/>
                </a:lnTo>
                <a:lnTo>
                  <a:pt x="7442200" y="3009900"/>
                </a:lnTo>
                <a:lnTo>
                  <a:pt x="7459662" y="3046412"/>
                </a:lnTo>
                <a:lnTo>
                  <a:pt x="7478712" y="3084512"/>
                </a:lnTo>
                <a:lnTo>
                  <a:pt x="7497762" y="3121025"/>
                </a:lnTo>
                <a:lnTo>
                  <a:pt x="7516812" y="3160712"/>
                </a:lnTo>
                <a:lnTo>
                  <a:pt x="7532687" y="3201987"/>
                </a:lnTo>
                <a:lnTo>
                  <a:pt x="7546975" y="3248025"/>
                </a:lnTo>
                <a:lnTo>
                  <a:pt x="7558087" y="3300412"/>
                </a:lnTo>
                <a:lnTo>
                  <a:pt x="7566025" y="3360737"/>
                </a:lnTo>
                <a:lnTo>
                  <a:pt x="7569200" y="3427412"/>
                </a:lnTo>
                <a:lnTo>
                  <a:pt x="7566025" y="3497262"/>
                </a:lnTo>
                <a:lnTo>
                  <a:pt x="7558087" y="3557587"/>
                </a:lnTo>
                <a:lnTo>
                  <a:pt x="7546975" y="3609975"/>
                </a:lnTo>
                <a:lnTo>
                  <a:pt x="7532687" y="3656012"/>
                </a:lnTo>
                <a:lnTo>
                  <a:pt x="7516812" y="3697287"/>
                </a:lnTo>
                <a:lnTo>
                  <a:pt x="7497762" y="3736975"/>
                </a:lnTo>
                <a:lnTo>
                  <a:pt x="7459662" y="3811587"/>
                </a:lnTo>
                <a:lnTo>
                  <a:pt x="7442200" y="3848100"/>
                </a:lnTo>
                <a:lnTo>
                  <a:pt x="7424737" y="3890962"/>
                </a:lnTo>
                <a:lnTo>
                  <a:pt x="7410450" y="3935412"/>
                </a:lnTo>
                <a:lnTo>
                  <a:pt x="7400925" y="3987800"/>
                </a:lnTo>
                <a:lnTo>
                  <a:pt x="7391400" y="4048125"/>
                </a:lnTo>
                <a:lnTo>
                  <a:pt x="7389812" y="4116387"/>
                </a:lnTo>
                <a:lnTo>
                  <a:pt x="7391400" y="4186237"/>
                </a:lnTo>
                <a:lnTo>
                  <a:pt x="7400925" y="4244975"/>
                </a:lnTo>
                <a:lnTo>
                  <a:pt x="7410450" y="4297362"/>
                </a:lnTo>
                <a:lnTo>
                  <a:pt x="7424737" y="4343400"/>
                </a:lnTo>
                <a:lnTo>
                  <a:pt x="7442200" y="4386262"/>
                </a:lnTo>
                <a:lnTo>
                  <a:pt x="7459662" y="4424362"/>
                </a:lnTo>
                <a:lnTo>
                  <a:pt x="7497762" y="4498975"/>
                </a:lnTo>
                <a:lnTo>
                  <a:pt x="7516812" y="4537075"/>
                </a:lnTo>
                <a:lnTo>
                  <a:pt x="7532687" y="4579937"/>
                </a:lnTo>
                <a:lnTo>
                  <a:pt x="7546975" y="4625975"/>
                </a:lnTo>
                <a:lnTo>
                  <a:pt x="7558087" y="4678362"/>
                </a:lnTo>
                <a:lnTo>
                  <a:pt x="7566025" y="4738687"/>
                </a:lnTo>
                <a:lnTo>
                  <a:pt x="7569200" y="4806950"/>
                </a:lnTo>
                <a:lnTo>
                  <a:pt x="7566025" y="4875212"/>
                </a:lnTo>
                <a:lnTo>
                  <a:pt x="7558087" y="4935537"/>
                </a:lnTo>
                <a:lnTo>
                  <a:pt x="7546975" y="4987925"/>
                </a:lnTo>
                <a:lnTo>
                  <a:pt x="7532687" y="5033962"/>
                </a:lnTo>
                <a:lnTo>
                  <a:pt x="7516812" y="5075237"/>
                </a:lnTo>
                <a:lnTo>
                  <a:pt x="7497762" y="5114925"/>
                </a:lnTo>
                <a:lnTo>
                  <a:pt x="7478712" y="5149850"/>
                </a:lnTo>
                <a:lnTo>
                  <a:pt x="7459662" y="5186362"/>
                </a:lnTo>
                <a:lnTo>
                  <a:pt x="7442200" y="5226050"/>
                </a:lnTo>
                <a:lnTo>
                  <a:pt x="7424737" y="5268912"/>
                </a:lnTo>
                <a:lnTo>
                  <a:pt x="7410450" y="5313362"/>
                </a:lnTo>
                <a:lnTo>
                  <a:pt x="7400925" y="5365750"/>
                </a:lnTo>
                <a:lnTo>
                  <a:pt x="7391400" y="5426075"/>
                </a:lnTo>
                <a:lnTo>
                  <a:pt x="7389812" y="5494337"/>
                </a:lnTo>
                <a:lnTo>
                  <a:pt x="7391400" y="5562600"/>
                </a:lnTo>
                <a:lnTo>
                  <a:pt x="7400925" y="5622925"/>
                </a:lnTo>
                <a:lnTo>
                  <a:pt x="7410450" y="5675312"/>
                </a:lnTo>
                <a:lnTo>
                  <a:pt x="7424737" y="5721350"/>
                </a:lnTo>
                <a:lnTo>
                  <a:pt x="7442200" y="5762625"/>
                </a:lnTo>
                <a:lnTo>
                  <a:pt x="7459662" y="5802312"/>
                </a:lnTo>
                <a:lnTo>
                  <a:pt x="7478712" y="5840412"/>
                </a:lnTo>
                <a:lnTo>
                  <a:pt x="7497762" y="5876925"/>
                </a:lnTo>
                <a:lnTo>
                  <a:pt x="7516812" y="5915025"/>
                </a:lnTo>
                <a:lnTo>
                  <a:pt x="7532687" y="5956300"/>
                </a:lnTo>
                <a:lnTo>
                  <a:pt x="7546975" y="6003925"/>
                </a:lnTo>
                <a:lnTo>
                  <a:pt x="7558087" y="6056312"/>
                </a:lnTo>
                <a:lnTo>
                  <a:pt x="7566025" y="6113462"/>
                </a:lnTo>
                <a:lnTo>
                  <a:pt x="7569200" y="6183312"/>
                </a:lnTo>
                <a:lnTo>
                  <a:pt x="7566025" y="6251575"/>
                </a:lnTo>
                <a:lnTo>
                  <a:pt x="7558087" y="6311900"/>
                </a:lnTo>
                <a:lnTo>
                  <a:pt x="7546975" y="6361112"/>
                </a:lnTo>
                <a:lnTo>
                  <a:pt x="7532687" y="6407150"/>
                </a:lnTo>
                <a:lnTo>
                  <a:pt x="7516812" y="6448425"/>
                </a:lnTo>
                <a:lnTo>
                  <a:pt x="7499350" y="6488112"/>
                </a:lnTo>
                <a:lnTo>
                  <a:pt x="7481887" y="6523037"/>
                </a:lnTo>
                <a:lnTo>
                  <a:pt x="7462837" y="6561137"/>
                </a:lnTo>
                <a:lnTo>
                  <a:pt x="7443787" y="6597650"/>
                </a:lnTo>
                <a:lnTo>
                  <a:pt x="7427912" y="6640512"/>
                </a:lnTo>
                <a:lnTo>
                  <a:pt x="7412037" y="6683375"/>
                </a:lnTo>
                <a:lnTo>
                  <a:pt x="7402512" y="6735762"/>
                </a:lnTo>
                <a:lnTo>
                  <a:pt x="7394575" y="6791325"/>
                </a:lnTo>
                <a:lnTo>
                  <a:pt x="7389812" y="6858000"/>
                </a:lnTo>
                <a:lnTo>
                  <a:pt x="0" y="6858000"/>
                </a:lnTo>
                <a:lnTo>
                  <a:pt x="0" y="0"/>
                </a:lnTo>
                <a:close/>
              </a:path>
            </a:pathLst>
          </a:custGeom>
          <a:solidFill>
            <a:schemeClr val="bg2">
              <a:lumMod val="90000"/>
            </a:schemeClr>
          </a:solidFill>
          <a:ln w="0">
            <a:noFill/>
            <a:prstDash val="solid"/>
            <a:round/>
            <a:headEnd/>
            <a:tailEnd/>
          </a:ln>
        </p:spPr>
      </p:sp>
      <p:sp>
        <p:nvSpPr>
          <p:cNvPr id="14" name="Rectangle 13">
            <a:extLst>
              <a:ext uri="{FF2B5EF4-FFF2-40B4-BE49-F238E27FC236}">
                <a16:creationId xmlns:a16="http://schemas.microsoft.com/office/drawing/2014/main" id="{D3E95A6B-F840-413C-9E78-C33C02FFA4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CBED5F35-4EFC-4B1A-A685-D0FE2F7AD39C}"/>
              </a:ext>
            </a:extLst>
          </p:cNvPr>
          <p:cNvSpPr>
            <a:spLocks noGrp="1"/>
          </p:cNvSpPr>
          <p:nvPr>
            <p:ph type="title"/>
          </p:nvPr>
        </p:nvSpPr>
        <p:spPr>
          <a:xfrm>
            <a:off x="448114" y="149812"/>
            <a:ext cx="3656581" cy="5571625"/>
          </a:xfrm>
        </p:spPr>
        <p:txBody>
          <a:bodyPr anchor="ctr">
            <a:normAutofit/>
          </a:bodyPr>
          <a:lstStyle/>
          <a:p>
            <a:r>
              <a:rPr lang="en-US" sz="4000" dirty="0" smtClean="0">
                <a:latin typeface="Bodoni MT" panose="02070603080606020203" pitchFamily="18" charset="0"/>
                <a:cs typeface="Times New Roman" panose="02020603050405020304" pitchFamily="18" charset="0"/>
              </a:rPr>
              <a:t>Has anyone seen Jessica </a:t>
            </a:r>
            <a:r>
              <a:rPr lang="en-US" sz="4000" dirty="0" err="1" smtClean="0">
                <a:latin typeface="Bodoni MT" panose="02070603080606020203" pitchFamily="18" charset="0"/>
                <a:cs typeface="Times New Roman" panose="02020603050405020304" pitchFamily="18" charset="0"/>
              </a:rPr>
              <a:t>jakins</a:t>
            </a:r>
            <a:r>
              <a:rPr lang="en-US" sz="4000" dirty="0" smtClean="0">
                <a:latin typeface="Bodoni MT" panose="02070603080606020203" pitchFamily="18" charset="0"/>
                <a:cs typeface="Times New Roman" panose="02020603050405020304" pitchFamily="18" charset="0"/>
              </a:rPr>
              <a:t> …</a:t>
            </a:r>
            <a:endParaRPr lang="en-US" sz="4000" dirty="0">
              <a:latin typeface="Bodoni MT" panose="02070603080606020203" pitchFamily="18" charset="0"/>
              <a:cs typeface="Times New Roman" panose="02020603050405020304" pitchFamily="18" charset="0"/>
            </a:endParaRPr>
          </a:p>
        </p:txBody>
      </p:sp>
      <p:sp>
        <p:nvSpPr>
          <p:cNvPr id="4" name="Content Placeholder 3"/>
          <p:cNvSpPr>
            <a:spLocks noGrp="1"/>
          </p:cNvSpPr>
          <p:nvPr>
            <p:ph idx="1"/>
          </p:nvPr>
        </p:nvSpPr>
        <p:spPr>
          <a:xfrm>
            <a:off x="4104695" y="149812"/>
            <a:ext cx="7957996" cy="6708188"/>
          </a:xfrm>
        </p:spPr>
        <p:txBody>
          <a:bodyPr/>
          <a:lstStyle/>
          <a:p>
            <a:pPr marL="0" indent="0">
              <a:buNone/>
            </a:pPr>
            <a:endParaRPr lang="en-GB" dirty="0" smtClean="0"/>
          </a:p>
          <a:p>
            <a:pPr marL="0" indent="0">
              <a:buNone/>
            </a:pPr>
            <a:endParaRPr lang="en-GB" dirty="0"/>
          </a:p>
          <a:p>
            <a:pPr marL="0" indent="0">
              <a:buNone/>
            </a:pPr>
            <a:endParaRPr lang="en-GB" dirty="0" smtClean="0"/>
          </a:p>
          <a:p>
            <a:pPr marL="0" indent="0">
              <a:buNone/>
            </a:pPr>
            <a:r>
              <a:rPr lang="en-GB" dirty="0" smtClean="0"/>
              <a:t>Jessica </a:t>
            </a:r>
            <a:r>
              <a:rPr lang="en-GB" dirty="0"/>
              <a:t>Jenkins has always been a perfectly ordinary </a:t>
            </a:r>
            <a:r>
              <a:rPr lang="en-GB" dirty="0" smtClean="0"/>
              <a:t>girl until </a:t>
            </a:r>
            <a:r>
              <a:rPr lang="en-GB" dirty="0"/>
              <a:t>one day part of her arm vanishes in the middle of geography class! Jessica’s friends Izzy </a:t>
            </a:r>
            <a:endParaRPr lang="en-GB" dirty="0" smtClean="0"/>
          </a:p>
          <a:p>
            <a:pPr marL="0" indent="0">
              <a:buNone/>
            </a:pPr>
            <a:r>
              <a:rPr lang="en-GB" dirty="0" smtClean="0"/>
              <a:t>and </a:t>
            </a:r>
            <a:r>
              <a:rPr lang="en-GB" dirty="0"/>
              <a:t>Tom are determined to help her develop her newfound invisibility, though Jessica is more concerned with discovering where the ability came from. </a:t>
            </a:r>
            <a:endParaRPr lang="en-GB" dirty="0" smtClean="0"/>
          </a:p>
          <a:p>
            <a:pPr marL="0" indent="0">
              <a:buNone/>
            </a:pPr>
            <a:r>
              <a:rPr lang="en-GB" dirty="0" smtClean="0"/>
              <a:t>When she finds out </a:t>
            </a:r>
            <a:r>
              <a:rPr lang="en-GB" dirty="0"/>
              <a:t>that there may be other kids developing strange </a:t>
            </a:r>
            <a:endParaRPr lang="en-GB" dirty="0" smtClean="0"/>
          </a:p>
          <a:p>
            <a:pPr marL="0" indent="0">
              <a:buNone/>
            </a:pPr>
            <a:r>
              <a:rPr lang="en-GB" dirty="0" smtClean="0"/>
              <a:t>powers </a:t>
            </a:r>
            <a:r>
              <a:rPr lang="en-GB" dirty="0"/>
              <a:t>of their own, Jessica </a:t>
            </a:r>
            <a:r>
              <a:rPr lang="en-GB" dirty="0" smtClean="0"/>
              <a:t>created a </a:t>
            </a:r>
            <a:r>
              <a:rPr lang="en-GB" dirty="0"/>
              <a:t>band of “slightly </a:t>
            </a:r>
            <a:r>
              <a:rPr lang="en-GB" dirty="0" smtClean="0"/>
              <a:t>superheroes” for </a:t>
            </a:r>
            <a:r>
              <a:rPr lang="en-GB" dirty="0" smtClean="0"/>
              <a:t>herself </a:t>
            </a:r>
            <a:r>
              <a:rPr lang="en-GB" dirty="0" smtClean="0"/>
              <a:t>and her friends. </a:t>
            </a:r>
            <a:r>
              <a:rPr lang="en-GB" dirty="0"/>
              <a:t>But when an </a:t>
            </a:r>
            <a:r>
              <a:rPr lang="en-GB" dirty="0" smtClean="0"/>
              <a:t>adult </a:t>
            </a:r>
            <a:r>
              <a:rPr lang="en-GB" dirty="0"/>
              <a:t>discovers </a:t>
            </a:r>
            <a:r>
              <a:rPr lang="en-GB" dirty="0" smtClean="0"/>
              <a:t>that some kids have powers </a:t>
            </a:r>
            <a:r>
              <a:rPr lang="en-GB" dirty="0"/>
              <a:t>and kidnaps one of the </a:t>
            </a:r>
            <a:r>
              <a:rPr lang="en-GB" dirty="0" smtClean="0"/>
              <a:t>them</a:t>
            </a:r>
            <a:r>
              <a:rPr lang="en-GB" dirty="0"/>
              <a:t>, the rest must put their </a:t>
            </a:r>
            <a:r>
              <a:rPr lang="en-GB" dirty="0" smtClean="0"/>
              <a:t>heads and </a:t>
            </a:r>
            <a:r>
              <a:rPr lang="en-GB" dirty="0"/>
              <a:t>all of their </a:t>
            </a:r>
            <a:r>
              <a:rPr lang="en-GB" dirty="0" smtClean="0"/>
              <a:t>skills together </a:t>
            </a:r>
            <a:r>
              <a:rPr lang="en-GB" dirty="0"/>
              <a:t>to </a:t>
            </a:r>
            <a:r>
              <a:rPr lang="en-GB" dirty="0" smtClean="0"/>
              <a:t>avoid </a:t>
            </a:r>
            <a:r>
              <a:rPr lang="en-GB" dirty="0"/>
              <a:t>disaster.</a:t>
            </a:r>
            <a:endParaRPr lang="en-US" dirty="0"/>
          </a:p>
        </p:txBody>
      </p:sp>
    </p:spTree>
    <p:extLst>
      <p:ext uri="{BB962C8B-B14F-4D97-AF65-F5344CB8AC3E}">
        <p14:creationId xmlns:p14="http://schemas.microsoft.com/office/powerpoint/2010/main" val="20672197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hidden="1">
            <a:extLst>
              <a:ext uri="{FF2B5EF4-FFF2-40B4-BE49-F238E27FC236}">
                <a16:creationId xmlns:a16="http://schemas.microsoft.com/office/drawing/2014/main" id="{28A3E57F-DE9A-45F6-BEF3-EF8EEA07E065}"/>
              </a:ext>
            </a:extLst>
          </p:cNvPr>
          <p:cNvSpPr>
            <a:spLocks noGrp="1"/>
          </p:cNvSpPr>
          <p:nvPr>
            <p:ph type="title"/>
          </p:nvPr>
        </p:nvSpPr>
        <p:spPr>
          <a:xfrm>
            <a:off x="2802662" y="756357"/>
            <a:ext cx="8187071" cy="1253066"/>
          </a:xfrm>
        </p:spPr>
        <p:txBody>
          <a:bodyPr/>
          <a:lstStyle/>
          <a:p>
            <a:r>
              <a:rPr lang="en-US" dirty="0"/>
              <a:t>Slide Tite</a:t>
            </a:r>
          </a:p>
        </p:txBody>
      </p:sp>
      <p:sp>
        <p:nvSpPr>
          <p:cNvPr id="6" name="TextBox 5">
            <a:extLst>
              <a:ext uri="{FF2B5EF4-FFF2-40B4-BE49-F238E27FC236}">
                <a16:creationId xmlns:a16="http://schemas.microsoft.com/office/drawing/2014/main" id="{51CA1257-66A3-465A-A773-E2D1F421929F}"/>
              </a:ext>
            </a:extLst>
          </p:cNvPr>
          <p:cNvSpPr txBox="1"/>
          <p:nvPr/>
        </p:nvSpPr>
        <p:spPr>
          <a:xfrm>
            <a:off x="4187260" y="2471645"/>
            <a:ext cx="8487104" cy="1569660"/>
          </a:xfrm>
          <a:prstGeom prst="rect">
            <a:avLst/>
          </a:prstGeom>
          <a:noFill/>
        </p:spPr>
        <p:txBody>
          <a:bodyPr wrap="square" rtlCol="0">
            <a:spAutoFit/>
          </a:bodyPr>
          <a:lstStyle/>
          <a:p>
            <a:r>
              <a:rPr lang="en-US" sz="9600" dirty="0" smtClean="0">
                <a:latin typeface="Bodoni MT" panose="02070603080606020203" pitchFamily="18" charset="0"/>
              </a:rPr>
              <a:t>Thank u</a:t>
            </a:r>
            <a:endParaRPr lang="en-US" sz="9600" dirty="0"/>
          </a:p>
        </p:txBody>
      </p:sp>
    </p:spTree>
    <p:extLst>
      <p:ext uri="{BB962C8B-B14F-4D97-AF65-F5344CB8AC3E}">
        <p14:creationId xmlns:p14="http://schemas.microsoft.com/office/powerpoint/2010/main" val="1059349071"/>
      </p:ext>
    </p:extLst>
  </p:cSld>
  <p:clrMapOvr>
    <a:masterClrMapping/>
  </p:clrMapOvr>
  <p:timing>
    <p:tnLst>
      <p:par>
        <p:cTn id="1" dur="indefinite" restart="never" nodeType="tmRoot"/>
      </p:par>
    </p:tnLst>
  </p:timing>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55916208_Getting to know your teacher_RVA_v2" id="{9D60EAE5-D0A0-4E9F-AE23-1B333D14ABD6}" vid="{DD8DD7D2-976B-4092-A04B-0CF2FAEFF74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291512c1ee715ab617f4c07df79fc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256c27c40ca5c40ce1cf6c44f0205df"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5A714DE-2D72-4B69-B5D2-B9FD4274177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DB3E54F-9BB9-4821-81E3-A4EFEC7BD0AD}">
  <ds:schemaRefs>
    <ds:schemaRef ds:uri="http://purl.org/dc/elements/1.1/"/>
    <ds:schemaRef ds:uri="http://schemas.openxmlformats.org/package/2006/metadata/core-properties"/>
    <ds:schemaRef ds:uri="http://schemas.microsoft.com/office/2006/documentManagement/types"/>
    <ds:schemaRef ds:uri="71af3243-3dd4-4a8d-8c0d-dd76da1f02a5"/>
    <ds:schemaRef ds:uri="http://schemas.microsoft.com/office/2006/metadata/properties"/>
    <ds:schemaRef ds:uri="http://purl.org/dc/terms/"/>
    <ds:schemaRef ds:uri="http://purl.org/dc/dcmitype/"/>
    <ds:schemaRef ds:uri="http://schemas.microsoft.com/office/infopath/2007/PartnerControls"/>
    <ds:schemaRef ds:uri="16c05727-aa75-4e4a-9b5f-8a80a1165891"/>
    <ds:schemaRef ds:uri="http://www.w3.org/XML/1998/namespace"/>
  </ds:schemaRefs>
</ds:datastoreItem>
</file>

<file path=customXml/itemProps3.xml><?xml version="1.0" encoding="utf-8"?>
<ds:datastoreItem xmlns:ds="http://schemas.openxmlformats.org/officeDocument/2006/customXml" ds:itemID="{52D0167F-E486-4F9B-83E2-993954E11F0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Getting to know your teacher</Template>
  <TotalTime>0</TotalTime>
  <Words>365</Words>
  <Application>Microsoft Office PowerPoint</Application>
  <PresentationFormat>Widescreen</PresentationFormat>
  <Paragraphs>42</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Bodoni MT</vt:lpstr>
      <vt:lpstr>Calibri</vt:lpstr>
      <vt:lpstr>Gill Sans MT</vt:lpstr>
      <vt:lpstr>Impact</vt:lpstr>
      <vt:lpstr>Times New Roman</vt:lpstr>
      <vt:lpstr>Badge</vt:lpstr>
      <vt:lpstr>The author     Liz Kessler </vt:lpstr>
      <vt:lpstr>About liz kessler!</vt:lpstr>
      <vt:lpstr>The books she wrote …</vt:lpstr>
      <vt:lpstr>My favorite books of liz Kessler </vt:lpstr>
      <vt:lpstr>The tail of Emily windsnap…</vt:lpstr>
      <vt:lpstr>What Liz said about her most known story “the tail of Emily windsnap”</vt:lpstr>
      <vt:lpstr>Has anyone seen Jessica jakins …</vt:lpstr>
      <vt:lpstr>Slide Tite</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2022-12-02T12:09:21Z</dcterms:created>
  <dcterms:modified xsi:type="dcterms:W3CDTF">2022-12-02T19:26:00Z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