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61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974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29491-E95C-FAB2-8538-D0131F04B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592B54-A3DC-0029-CA50-1AF8668AB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EC9850-EC64-53F3-1A94-FB8D784E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4504D-9943-485A-7C95-663CCD0D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67C43-AAE4-211C-9BB7-43223F1B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154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18DA4-0A86-AF47-905F-4120EFD7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9BADC0-AF77-DCC6-A4D1-1A2E1121C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227EB4-45C6-5B65-8030-B26BC67A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350AF3-F749-FC98-893D-D10995C7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26B04-DED1-EC4D-60C1-52C61CE7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582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F98161-02CE-DACA-6C47-0620516D8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506E97-0918-6B09-32C4-6E36DA3D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9EB466-561A-76F7-3CA7-735DCB6C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5CE1ED-2661-38BE-0A41-39084673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1A9640-C2CF-D862-9988-0AFFFEEA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073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2ADB-1F2B-554F-888E-E83F6725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22B0E-4C2E-6E32-7264-A6A6AEBE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219293-4DDC-2591-395E-96C173AE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F96EF2-BA0E-62C3-F52C-EE8DAFE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4AD3F4-36B1-41EB-AA7B-61D9B89B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952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23ACC-9946-B6B0-0803-D9A3061F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DD2E3C-EBD7-BFAA-6BDD-6E43383C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82801F-5C90-F458-F704-7B0D8660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2A587A-0A43-0C88-19BF-A91FDC8F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5F8C62-EE0B-F3EA-9B6B-C32FCA08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524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686F0-B2F0-16D6-3539-3DA8D96D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AE9720-91E7-B5D2-D3D7-CB729893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8B6292-FE95-7A1B-FF41-3FE912121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22704A-13C6-A4E2-3C59-90991768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817027-E722-28C0-1562-5B202E36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43DA9A-4850-DD46-3019-899C3934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091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A2861-CD76-E5BF-4837-97DF3D0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C9FFB1-A414-0DB0-7E66-CF84450B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D2F8E3-95AF-3569-350C-9160F8DD6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E045DB-3E5F-D9A0-BF59-46A5C2C2E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FA5974-869E-0A00-F123-EAC698CFD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38C2F9-EE81-106A-B147-C5BF3816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0827EB-53BA-6253-DFBF-8F980ACC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90F920-09E5-5982-00C1-68DED246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388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39473-6132-B752-17DE-BC929B0F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0129A8-D0EC-304C-8632-C2189EEB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6FA1A7-4D9D-4A26-193F-AE0FC7C7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729868-7786-4BB7-B5C9-A99087AF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00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7F1CE2-D484-4D04-FB31-6D5E879D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F516C5-A78D-C2DC-F312-F1A663DA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73FF70-687E-69E2-C318-BDC889E4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960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FE085-AB80-E8A3-1D6C-98F4397F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563F42-7AF7-B75F-E724-41542E2C6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5891C0-205E-D3F8-4681-E81020E45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CFA036-C9D7-232F-D81B-5D3E0F30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A25D1C-E87E-AA0E-31B4-AD6D0F0B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AE8F32-3C2E-F976-1BD9-A7DF948E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637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1E2E6-0C18-A8E5-33A7-A3EE1A53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A21152-930F-4026-0C08-05D179684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8F68FA-6628-C4B3-351D-79A14E91B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54F9AF-D176-ECE3-4084-43DDB389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49095F-921F-40CA-E7E6-5AEF2B32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4B584E-E8E7-E791-1389-9175810E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977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923475-8EDE-B65B-4B33-30A74800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F9740D-9856-E575-4BB3-088D5E3F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15D213-E33A-8BEC-03BB-6DD46F196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4C4200-8E7A-2860-095E-61F9E0AD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82781-D561-C41A-1681-4C5EAB45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06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heart-shape-jpg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thank-you-png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7160&amp;picture=&amp;large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tionalzoo/357281616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E0CDF-8668-2667-F896-6A521E3F7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Biology Assignment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79C832-6229-2B3F-1DC9-BC037848D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Luna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Ababneh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Maria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Janho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Saba Siam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96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AC739-2331-8B43-BEA5-F26D8C65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We hope you like it 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 picture containing floor, wooden, cutting, board&#10;&#10;Description automatically generated">
            <a:extLst>
              <a:ext uri="{FF2B5EF4-FFF2-40B4-BE49-F238E27FC236}">
                <a16:creationId xmlns:a16="http://schemas.microsoft.com/office/drawing/2014/main" xmlns="" id="{B771EA16-B53D-C9C7-FDD8-BCCD3864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28" r="3" b="3"/>
          <a:stretch/>
        </p:blipFill>
        <p:spPr>
          <a:xfrm>
            <a:off x="198741" y="2465866"/>
            <a:ext cx="5803323" cy="3890357"/>
          </a:xfrm>
          <a:prstGeom prst="rect">
            <a:avLst/>
          </a:prstGeom>
        </p:spPr>
      </p:pic>
      <p:pic>
        <p:nvPicPr>
          <p:cNvPr id="5" name="Content Placeholder 4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xmlns="" id="{969119A1-DAF8-9E49-D769-B09C19E90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0618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F8BBFD-7612-D604-7135-32E19D37499B}"/>
              </a:ext>
            </a:extLst>
          </p:cNvPr>
          <p:cNvSpPr txBox="1"/>
          <p:nvPr/>
        </p:nvSpPr>
        <p:spPr>
          <a:xfrm>
            <a:off x="9673391" y="6100750"/>
            <a:ext cx="231986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pngall.com/thank-you-p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7B1170-1E7C-735E-3D51-2623D35FA665}"/>
              </a:ext>
            </a:extLst>
          </p:cNvPr>
          <p:cNvSpPr txBox="1"/>
          <p:nvPr/>
        </p:nvSpPr>
        <p:spPr>
          <a:xfrm>
            <a:off x="3815248" y="610075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reeimageslive.co.uk/free_stock_image/heart-shape-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3972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BF4F81-CE79-4A24-860D-9959FF716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8820E-7AB9-3E04-E233-B9473E11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Tropical Rainforest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325E85-8C2D-0840-52BB-583F1717A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There are many endangered animals in the tropical rainforest. One of the endangered animals is the </a:t>
            </a:r>
            <a:r>
              <a:rPr lang="en-US" sz="2000" b="1" dirty="0">
                <a:highlight>
                  <a:srgbClr val="FF00FF"/>
                </a:highlight>
              </a:rPr>
              <a:t>jaguar.</a:t>
            </a:r>
          </a:p>
        </p:txBody>
      </p:sp>
      <p:pic>
        <p:nvPicPr>
          <p:cNvPr id="6" name="Content Placeholder 5" descr="A picture containing grass, outdoor, mammal, big cat&#10;&#10;Description automatically generated">
            <a:extLst>
              <a:ext uri="{FF2B5EF4-FFF2-40B4-BE49-F238E27FC236}">
                <a16:creationId xmlns:a16="http://schemas.microsoft.com/office/drawing/2014/main" xmlns="" id="{E5F427CD-7979-77FE-AE52-19663C93C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240" r="24602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940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34600" cy="1176804"/>
          </a:xfrm>
        </p:spPr>
        <p:txBody>
          <a:bodyPr/>
          <a:lstStyle/>
          <a:p>
            <a:r>
              <a:rPr lang="en-US" dirty="0" smtClean="0"/>
              <a:t>Information about Tropical rainforest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87000" cy="4073151"/>
          </a:xfrm>
        </p:spPr>
        <p:txBody>
          <a:bodyPr/>
          <a:lstStyle/>
          <a:p>
            <a:r>
              <a:rPr lang="en-US" dirty="0" smtClean="0"/>
              <a:t>Tropical rainforests are the most biologically diverse terrestrial ecosystems in the world. The Amazon rainforest is the world’s largest tropical rainforest. It is home to around 40,000 plant species , nearly 1,300 bird species , 3,000 types of fish, 427 species of mammals , and 2.5 million different insects . There is a lot of rain , a lot of sunlight and high biodiversity . </a:t>
            </a:r>
          </a:p>
          <a:p>
            <a:endParaRPr lang="en-US" dirty="0" smtClean="0"/>
          </a:p>
          <a:p>
            <a:r>
              <a:rPr lang="en-US" dirty="0" smtClean="0"/>
              <a:t>Tropical rainforests cover less than 3% of the planet , yet they are home to more than half our planet’s terrestrial animal species.</a:t>
            </a:r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ropical-rain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3440" y="380428"/>
            <a:ext cx="11196320" cy="5685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adaptations that the jaguars have to live in the tropical rainforest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Jaguars have adapted to the wet environment of the tropical rainforest . They are excellent swimmers , and unlike other cats, they seek out water for bathing and swimming. The jaguars fur keeps it camouflaged in the tropical rainforest.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16B67-8339-0A14-F3F4-38A294C7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about jaguars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ED296-7E30-6795-C2DC-B4AB4695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4" y="1426234"/>
            <a:ext cx="10689566" cy="4744528"/>
          </a:xfrm>
        </p:spPr>
        <p:txBody>
          <a:bodyPr>
            <a:noAutofit/>
          </a:bodyPr>
          <a:lstStyle/>
          <a:p>
            <a:r>
              <a:rPr lang="en-US" sz="2000" dirty="0"/>
              <a:t>The word </a:t>
            </a:r>
            <a:r>
              <a:rPr lang="en-US" sz="2000" dirty="0">
                <a:highlight>
                  <a:srgbClr val="FFFF00"/>
                </a:highlight>
              </a:rPr>
              <a:t>jaguar</a:t>
            </a:r>
            <a:r>
              <a:rPr lang="en-US" sz="2000" dirty="0"/>
              <a:t> comes from the indigenous word </a:t>
            </a:r>
            <a:r>
              <a:rPr lang="en-US" sz="2000" dirty="0" err="1">
                <a:highlight>
                  <a:srgbClr val="FFFF00"/>
                </a:highlight>
              </a:rPr>
              <a:t>yaguar</a:t>
            </a:r>
            <a:r>
              <a:rPr lang="en-US" sz="2000" dirty="0"/>
              <a:t> which </a:t>
            </a:r>
            <a:r>
              <a:rPr lang="en-US" sz="2000" dirty="0" smtClean="0"/>
              <a:t>means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highlight>
                  <a:srgbClr val="FFFF00"/>
                </a:highlight>
              </a:rPr>
              <a:t>He who kills with one leap</a:t>
            </a:r>
            <a:r>
              <a:rPr lang="en-US" sz="2000" dirty="0"/>
              <a:t>.)</a:t>
            </a:r>
          </a:p>
          <a:p>
            <a:r>
              <a:rPr lang="en-US" sz="2000" dirty="0"/>
              <a:t>There are around 173,000 jaguars left in the whole world today , and most of these big cats are found in the </a:t>
            </a:r>
            <a:r>
              <a:rPr lang="en-US" sz="2000" dirty="0" smtClean="0"/>
              <a:t> </a:t>
            </a:r>
            <a:r>
              <a:rPr lang="en-US" sz="2000" dirty="0" smtClean="0">
                <a:highlight>
                  <a:srgbClr val="FFFF00"/>
                </a:highlight>
              </a:rPr>
              <a:t>Amazon </a:t>
            </a:r>
            <a:r>
              <a:rPr lang="en-US" sz="2000" dirty="0">
                <a:highlight>
                  <a:srgbClr val="FFFF00"/>
                </a:highlight>
              </a:rPr>
              <a:t>rainforest and the Pantanal , the largest tropical wetland. </a:t>
            </a:r>
            <a:endParaRPr lang="en-US" sz="2000" dirty="0" smtClean="0">
              <a:highlight>
                <a:srgbClr val="FFFF00"/>
              </a:highlight>
            </a:endParaRPr>
          </a:p>
          <a:p>
            <a:r>
              <a:rPr lang="en-US" sz="2000" dirty="0" smtClean="0"/>
              <a:t>Their </a:t>
            </a:r>
            <a:r>
              <a:rPr lang="en-US" sz="2000" dirty="0"/>
              <a:t>stronghold is in </a:t>
            </a:r>
            <a:r>
              <a:rPr lang="en-US" sz="2000" dirty="0">
                <a:highlight>
                  <a:srgbClr val="FFFF00"/>
                </a:highlight>
              </a:rPr>
              <a:t>Brazil </a:t>
            </a:r>
            <a:r>
              <a:rPr lang="en-US" sz="2000" dirty="0" smtClean="0"/>
              <a:t>–</a:t>
            </a:r>
            <a:r>
              <a:rPr lang="en-US" sz="2000" dirty="0"/>
              <a:t>it may hold around half of the estimated wild numbers.</a:t>
            </a:r>
          </a:p>
          <a:p>
            <a:r>
              <a:rPr lang="en-US" sz="2000" dirty="0"/>
              <a:t>The jaguar is the third biggest cat in the world-after the tiger and the lion-and is the largest cat in the Americas.</a:t>
            </a:r>
          </a:p>
          <a:p>
            <a:r>
              <a:rPr lang="en-US" sz="2000" dirty="0"/>
              <a:t>They can grow up to 170cm long , not including their impressive tails which can be up to 80 cm .</a:t>
            </a:r>
          </a:p>
          <a:p>
            <a:r>
              <a:rPr lang="en-US" sz="2000" dirty="0"/>
              <a:t>They are good swimmers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Jaguars are larger and stronger than cheetahs.</a:t>
            </a:r>
          </a:p>
          <a:p>
            <a:endParaRPr lang="en-US" sz="2000" dirty="0" smtClean="0"/>
          </a:p>
          <a:p>
            <a:r>
              <a:rPr lang="en-US" sz="2000" dirty="0" smtClean="0"/>
              <a:t>Jaguars can hit a blazing speed of 50mph , but cheetahs are an absolute blur, running at 70mph or more to take down their prey.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16417650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CD16E-7EFD-D606-F86B-E22499BC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jaguars</a:t>
            </a:r>
            <a:endParaRPr lang="en-GB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xmlns="" id="{F8A7DF03-B4EC-F310-8D74-F900A2322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494" y="1761893"/>
            <a:ext cx="5639587" cy="332468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823F80-3C14-FC46-692D-10F3C547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625" y="2049462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b="1" dirty="0"/>
              <a:t>The population began at approximately 300,000 jaguars  and has now decreased to an estimated 15,000.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3252530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86983-38E1-8120-0B98-80ED8CD6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of extinction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3252EF-F6AA-0496-1C8F-4B4362920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Sadly , they have lost half of their historic range mainly  due to habitat loss. Today , this majestic animal is mostly restricted to the tropical rainforests of the Amazon and in the nearby Pantanal wetlands.</a:t>
            </a:r>
          </a:p>
          <a:p>
            <a:endParaRPr lang="en-GB" dirty="0"/>
          </a:p>
        </p:txBody>
      </p:sp>
      <p:pic>
        <p:nvPicPr>
          <p:cNvPr id="5" name="Picture 4" descr="A leopard in the woods&#10;&#10;Description automatically generated with medium confidence">
            <a:extLst>
              <a:ext uri="{FF2B5EF4-FFF2-40B4-BE49-F238E27FC236}">
                <a16:creationId xmlns:a16="http://schemas.microsoft.com/office/drawing/2014/main" xmlns="" id="{7381A0BF-AC07-DCBA-ADD8-C53AEB981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0800000" flipV="1">
            <a:off x="2669308" y="3038909"/>
            <a:ext cx="5772727" cy="3138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AD4E9E-54C7-E5CF-05F9-951E9623967D}"/>
              </a:ext>
            </a:extLst>
          </p:cNvPr>
          <p:cNvSpPr txBox="1"/>
          <p:nvPr/>
        </p:nvSpPr>
        <p:spPr>
          <a:xfrm rot="10800000" flipV="1">
            <a:off x="2669308" y="10575782"/>
            <a:ext cx="57727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nationalzoo/357281616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xmlns="" val="140246552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18DD6-D0AA-2222-C06B-9E3462E6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/>
          <a:lstStyle/>
          <a:p>
            <a:r>
              <a:rPr lang="en-US" dirty="0"/>
              <a:t>What is being done now to preserve?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2A7CF1-CF8D-998B-3978-0E6021FE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Controlling access to and the use of natural resources.</a:t>
            </a:r>
          </a:p>
          <a:p>
            <a:endParaRPr lang="en-US" dirty="0"/>
          </a:p>
          <a:p>
            <a:r>
              <a:rPr lang="en-US" dirty="0"/>
              <a:t>Monitoring jaguar populations and prey populations across the spectrum of land.</a:t>
            </a:r>
          </a:p>
          <a:p>
            <a:endParaRPr lang="en-US" dirty="0"/>
          </a:p>
          <a:p>
            <a:r>
              <a:rPr lang="en-US" dirty="0"/>
              <a:t>Developing local capacity to manage and protect natural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57862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474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Biology Assignment</vt:lpstr>
      <vt:lpstr>Tropical Rainforest</vt:lpstr>
      <vt:lpstr>Information about Tropical rainforest</vt:lpstr>
      <vt:lpstr>Slide 4</vt:lpstr>
      <vt:lpstr>The adaptations that the jaguars have to live in the tropical rainforest</vt:lpstr>
      <vt:lpstr>Information about jaguars</vt:lpstr>
      <vt:lpstr>Population of jaguars</vt:lpstr>
      <vt:lpstr>Reason of extinction </vt:lpstr>
      <vt:lpstr>What is being done now to preserve?</vt:lpstr>
      <vt:lpstr>We hope you like it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Assignment</dc:title>
  <dc:creator>Jumana Albaramki</dc:creator>
  <cp:lastModifiedBy>Jumana Albaramki</cp:lastModifiedBy>
  <cp:revision>15</cp:revision>
  <dcterms:created xsi:type="dcterms:W3CDTF">2022-12-02T15:14:41Z</dcterms:created>
  <dcterms:modified xsi:type="dcterms:W3CDTF">2022-12-02T19:18:51Z</dcterms:modified>
</cp:coreProperties>
</file>