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68" d="100"/>
          <a:sy n="68" d="100"/>
        </p:scale>
        <p:origin x="90"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ADC38-35B3-D434-B81C-D4BE062D6B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E05F4D-A26B-00DD-51B1-5A134524AC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EE91E1-5C7D-19DC-5D0D-AF3D1EAEB0BD}"/>
              </a:ext>
            </a:extLst>
          </p:cNvPr>
          <p:cNvSpPr>
            <a:spLocks noGrp="1"/>
          </p:cNvSpPr>
          <p:nvPr>
            <p:ph type="dt" sz="half" idx="10"/>
          </p:nvPr>
        </p:nvSpPr>
        <p:spPr/>
        <p:txBody>
          <a:bodyPr/>
          <a:lstStyle/>
          <a:p>
            <a:fld id="{88E6DF33-0C85-44D9-A1AB-FC53E6D8C6C3}" type="datetimeFigureOut">
              <a:rPr lang="en-US" smtClean="0"/>
              <a:t>11/29/2022</a:t>
            </a:fld>
            <a:endParaRPr lang="en-US"/>
          </a:p>
        </p:txBody>
      </p:sp>
      <p:sp>
        <p:nvSpPr>
          <p:cNvPr id="5" name="Footer Placeholder 4">
            <a:extLst>
              <a:ext uri="{FF2B5EF4-FFF2-40B4-BE49-F238E27FC236}">
                <a16:creationId xmlns:a16="http://schemas.microsoft.com/office/drawing/2014/main" id="{C1538B42-D829-E1EA-929B-24CF4CF864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A5947C-A599-5511-F6C0-E1F850D34806}"/>
              </a:ext>
            </a:extLst>
          </p:cNvPr>
          <p:cNvSpPr>
            <a:spLocks noGrp="1"/>
          </p:cNvSpPr>
          <p:nvPr>
            <p:ph type="sldNum" sz="quarter" idx="12"/>
          </p:nvPr>
        </p:nvSpPr>
        <p:spPr/>
        <p:txBody>
          <a:bodyPr/>
          <a:lstStyle/>
          <a:p>
            <a:fld id="{08A8929C-9DC6-4C68-9AB3-5240D8591EEE}" type="slidenum">
              <a:rPr lang="en-US" smtClean="0"/>
              <a:t>‹#›</a:t>
            </a:fld>
            <a:endParaRPr lang="en-US"/>
          </a:p>
        </p:txBody>
      </p:sp>
    </p:spTree>
    <p:extLst>
      <p:ext uri="{BB962C8B-B14F-4D97-AF65-F5344CB8AC3E}">
        <p14:creationId xmlns:p14="http://schemas.microsoft.com/office/powerpoint/2010/main" val="379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7BD5-F9AA-92B6-2D3A-2FB8D9741F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6C127A-BBA8-CBF1-2E6E-9A5E18EEDB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3621CB-27D1-763C-3524-4ABA4D5F2356}"/>
              </a:ext>
            </a:extLst>
          </p:cNvPr>
          <p:cNvSpPr>
            <a:spLocks noGrp="1"/>
          </p:cNvSpPr>
          <p:nvPr>
            <p:ph type="dt" sz="half" idx="10"/>
          </p:nvPr>
        </p:nvSpPr>
        <p:spPr/>
        <p:txBody>
          <a:bodyPr/>
          <a:lstStyle/>
          <a:p>
            <a:fld id="{88E6DF33-0C85-44D9-A1AB-FC53E6D8C6C3}" type="datetimeFigureOut">
              <a:rPr lang="en-US" smtClean="0"/>
              <a:t>11/29/2022</a:t>
            </a:fld>
            <a:endParaRPr lang="en-US"/>
          </a:p>
        </p:txBody>
      </p:sp>
      <p:sp>
        <p:nvSpPr>
          <p:cNvPr id="5" name="Footer Placeholder 4">
            <a:extLst>
              <a:ext uri="{FF2B5EF4-FFF2-40B4-BE49-F238E27FC236}">
                <a16:creationId xmlns:a16="http://schemas.microsoft.com/office/drawing/2014/main" id="{DD15D536-F18F-0F66-516E-FDBE4EB745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5708C6-0FE0-03A7-E5F9-861E30596992}"/>
              </a:ext>
            </a:extLst>
          </p:cNvPr>
          <p:cNvSpPr>
            <a:spLocks noGrp="1"/>
          </p:cNvSpPr>
          <p:nvPr>
            <p:ph type="sldNum" sz="quarter" idx="12"/>
          </p:nvPr>
        </p:nvSpPr>
        <p:spPr/>
        <p:txBody>
          <a:bodyPr/>
          <a:lstStyle/>
          <a:p>
            <a:fld id="{08A8929C-9DC6-4C68-9AB3-5240D8591EEE}" type="slidenum">
              <a:rPr lang="en-US" smtClean="0"/>
              <a:t>‹#›</a:t>
            </a:fld>
            <a:endParaRPr lang="en-US"/>
          </a:p>
        </p:txBody>
      </p:sp>
    </p:spTree>
    <p:extLst>
      <p:ext uri="{BB962C8B-B14F-4D97-AF65-F5344CB8AC3E}">
        <p14:creationId xmlns:p14="http://schemas.microsoft.com/office/powerpoint/2010/main" val="2069034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CEF186-A3ED-3175-690B-92E1B25977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A73444-CF6D-66E3-FDB5-24F8EF73D7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669BD0-DE8D-8876-3B75-A1A7CEBAE1D5}"/>
              </a:ext>
            </a:extLst>
          </p:cNvPr>
          <p:cNvSpPr>
            <a:spLocks noGrp="1"/>
          </p:cNvSpPr>
          <p:nvPr>
            <p:ph type="dt" sz="half" idx="10"/>
          </p:nvPr>
        </p:nvSpPr>
        <p:spPr/>
        <p:txBody>
          <a:bodyPr/>
          <a:lstStyle/>
          <a:p>
            <a:fld id="{88E6DF33-0C85-44D9-A1AB-FC53E6D8C6C3}" type="datetimeFigureOut">
              <a:rPr lang="en-US" smtClean="0"/>
              <a:t>11/29/2022</a:t>
            </a:fld>
            <a:endParaRPr lang="en-US"/>
          </a:p>
        </p:txBody>
      </p:sp>
      <p:sp>
        <p:nvSpPr>
          <p:cNvPr id="5" name="Footer Placeholder 4">
            <a:extLst>
              <a:ext uri="{FF2B5EF4-FFF2-40B4-BE49-F238E27FC236}">
                <a16:creationId xmlns:a16="http://schemas.microsoft.com/office/drawing/2014/main" id="{6A1D5ED4-0195-0B37-8990-91E902123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F87E81-DE6D-F457-3D46-2130EC0DA514}"/>
              </a:ext>
            </a:extLst>
          </p:cNvPr>
          <p:cNvSpPr>
            <a:spLocks noGrp="1"/>
          </p:cNvSpPr>
          <p:nvPr>
            <p:ph type="sldNum" sz="quarter" idx="12"/>
          </p:nvPr>
        </p:nvSpPr>
        <p:spPr/>
        <p:txBody>
          <a:bodyPr/>
          <a:lstStyle/>
          <a:p>
            <a:fld id="{08A8929C-9DC6-4C68-9AB3-5240D8591EEE}" type="slidenum">
              <a:rPr lang="en-US" smtClean="0"/>
              <a:t>‹#›</a:t>
            </a:fld>
            <a:endParaRPr lang="en-US"/>
          </a:p>
        </p:txBody>
      </p:sp>
    </p:spTree>
    <p:extLst>
      <p:ext uri="{BB962C8B-B14F-4D97-AF65-F5344CB8AC3E}">
        <p14:creationId xmlns:p14="http://schemas.microsoft.com/office/powerpoint/2010/main" val="295153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DABC1-2659-D40C-B636-3E705A7737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E1C6A0-EA1B-634C-9DFF-8A9A2F21A7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037CFC-551A-B7B0-822C-B62C191848FA}"/>
              </a:ext>
            </a:extLst>
          </p:cNvPr>
          <p:cNvSpPr>
            <a:spLocks noGrp="1"/>
          </p:cNvSpPr>
          <p:nvPr>
            <p:ph type="dt" sz="half" idx="10"/>
          </p:nvPr>
        </p:nvSpPr>
        <p:spPr/>
        <p:txBody>
          <a:bodyPr/>
          <a:lstStyle/>
          <a:p>
            <a:fld id="{88E6DF33-0C85-44D9-A1AB-FC53E6D8C6C3}" type="datetimeFigureOut">
              <a:rPr lang="en-US" smtClean="0"/>
              <a:t>11/29/2022</a:t>
            </a:fld>
            <a:endParaRPr lang="en-US"/>
          </a:p>
        </p:txBody>
      </p:sp>
      <p:sp>
        <p:nvSpPr>
          <p:cNvPr id="5" name="Footer Placeholder 4">
            <a:extLst>
              <a:ext uri="{FF2B5EF4-FFF2-40B4-BE49-F238E27FC236}">
                <a16:creationId xmlns:a16="http://schemas.microsoft.com/office/drawing/2014/main" id="{210A2B39-A083-4355-F04C-B0D7A3D8EE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39AE4A-C489-A1B2-D972-4E3E61107958}"/>
              </a:ext>
            </a:extLst>
          </p:cNvPr>
          <p:cNvSpPr>
            <a:spLocks noGrp="1"/>
          </p:cNvSpPr>
          <p:nvPr>
            <p:ph type="sldNum" sz="quarter" idx="12"/>
          </p:nvPr>
        </p:nvSpPr>
        <p:spPr/>
        <p:txBody>
          <a:bodyPr/>
          <a:lstStyle/>
          <a:p>
            <a:fld id="{08A8929C-9DC6-4C68-9AB3-5240D8591EEE}" type="slidenum">
              <a:rPr lang="en-US" smtClean="0"/>
              <a:t>‹#›</a:t>
            </a:fld>
            <a:endParaRPr lang="en-US"/>
          </a:p>
        </p:txBody>
      </p:sp>
    </p:spTree>
    <p:extLst>
      <p:ext uri="{BB962C8B-B14F-4D97-AF65-F5344CB8AC3E}">
        <p14:creationId xmlns:p14="http://schemas.microsoft.com/office/powerpoint/2010/main" val="2541636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F973C-EB9F-B519-820B-B806E9B9F6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D82F03-9620-9625-EFC0-734BB7A561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56E094-300E-2FB3-E900-42139B1F5E43}"/>
              </a:ext>
            </a:extLst>
          </p:cNvPr>
          <p:cNvSpPr>
            <a:spLocks noGrp="1"/>
          </p:cNvSpPr>
          <p:nvPr>
            <p:ph type="dt" sz="half" idx="10"/>
          </p:nvPr>
        </p:nvSpPr>
        <p:spPr/>
        <p:txBody>
          <a:bodyPr/>
          <a:lstStyle/>
          <a:p>
            <a:fld id="{88E6DF33-0C85-44D9-A1AB-FC53E6D8C6C3}" type="datetimeFigureOut">
              <a:rPr lang="en-US" smtClean="0"/>
              <a:t>11/29/2022</a:t>
            </a:fld>
            <a:endParaRPr lang="en-US"/>
          </a:p>
        </p:txBody>
      </p:sp>
      <p:sp>
        <p:nvSpPr>
          <p:cNvPr id="5" name="Footer Placeholder 4">
            <a:extLst>
              <a:ext uri="{FF2B5EF4-FFF2-40B4-BE49-F238E27FC236}">
                <a16:creationId xmlns:a16="http://schemas.microsoft.com/office/drawing/2014/main" id="{5E04A022-5774-C810-AE1E-E979BCF133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C5F0B5-4D6D-F4E7-52FC-8F291D8D0115}"/>
              </a:ext>
            </a:extLst>
          </p:cNvPr>
          <p:cNvSpPr>
            <a:spLocks noGrp="1"/>
          </p:cNvSpPr>
          <p:nvPr>
            <p:ph type="sldNum" sz="quarter" idx="12"/>
          </p:nvPr>
        </p:nvSpPr>
        <p:spPr/>
        <p:txBody>
          <a:bodyPr/>
          <a:lstStyle/>
          <a:p>
            <a:fld id="{08A8929C-9DC6-4C68-9AB3-5240D8591EEE}" type="slidenum">
              <a:rPr lang="en-US" smtClean="0"/>
              <a:t>‹#›</a:t>
            </a:fld>
            <a:endParaRPr lang="en-US"/>
          </a:p>
        </p:txBody>
      </p:sp>
    </p:spTree>
    <p:extLst>
      <p:ext uri="{BB962C8B-B14F-4D97-AF65-F5344CB8AC3E}">
        <p14:creationId xmlns:p14="http://schemas.microsoft.com/office/powerpoint/2010/main" val="46499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0332A-7D5B-9B2E-2899-3AE88D6E1F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A58EE8-F6C0-6024-CD3E-25FC885854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BFB6A3-079F-66AB-341E-068DC9D696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75580C-7BAD-0F4E-B869-7C30D4A7326D}"/>
              </a:ext>
            </a:extLst>
          </p:cNvPr>
          <p:cNvSpPr>
            <a:spLocks noGrp="1"/>
          </p:cNvSpPr>
          <p:nvPr>
            <p:ph type="dt" sz="half" idx="10"/>
          </p:nvPr>
        </p:nvSpPr>
        <p:spPr/>
        <p:txBody>
          <a:bodyPr/>
          <a:lstStyle/>
          <a:p>
            <a:fld id="{88E6DF33-0C85-44D9-A1AB-FC53E6D8C6C3}" type="datetimeFigureOut">
              <a:rPr lang="en-US" smtClean="0"/>
              <a:t>11/29/2022</a:t>
            </a:fld>
            <a:endParaRPr lang="en-US"/>
          </a:p>
        </p:txBody>
      </p:sp>
      <p:sp>
        <p:nvSpPr>
          <p:cNvPr id="6" name="Footer Placeholder 5">
            <a:extLst>
              <a:ext uri="{FF2B5EF4-FFF2-40B4-BE49-F238E27FC236}">
                <a16:creationId xmlns:a16="http://schemas.microsoft.com/office/drawing/2014/main" id="{9CCC4357-2AD2-E7D1-0DA7-679728954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886EA5-2A30-9079-60DE-1524040C8C9B}"/>
              </a:ext>
            </a:extLst>
          </p:cNvPr>
          <p:cNvSpPr>
            <a:spLocks noGrp="1"/>
          </p:cNvSpPr>
          <p:nvPr>
            <p:ph type="sldNum" sz="quarter" idx="12"/>
          </p:nvPr>
        </p:nvSpPr>
        <p:spPr/>
        <p:txBody>
          <a:bodyPr/>
          <a:lstStyle/>
          <a:p>
            <a:fld id="{08A8929C-9DC6-4C68-9AB3-5240D8591EEE}" type="slidenum">
              <a:rPr lang="en-US" smtClean="0"/>
              <a:t>‹#›</a:t>
            </a:fld>
            <a:endParaRPr lang="en-US"/>
          </a:p>
        </p:txBody>
      </p:sp>
    </p:spTree>
    <p:extLst>
      <p:ext uri="{BB962C8B-B14F-4D97-AF65-F5344CB8AC3E}">
        <p14:creationId xmlns:p14="http://schemas.microsoft.com/office/powerpoint/2010/main" val="3004504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569E0-0505-4326-ACD6-8F05E54112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FE4416-ADBD-C236-FA21-D32E89ED22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DB764E-B907-E5EF-1AE8-A505ABD82F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C48838-FA10-16FA-F277-4BEABCD341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B5B801-406E-EB7C-44E8-9D84875457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51497E-DF5C-C70D-4839-6822CB6E3D4E}"/>
              </a:ext>
            </a:extLst>
          </p:cNvPr>
          <p:cNvSpPr>
            <a:spLocks noGrp="1"/>
          </p:cNvSpPr>
          <p:nvPr>
            <p:ph type="dt" sz="half" idx="10"/>
          </p:nvPr>
        </p:nvSpPr>
        <p:spPr/>
        <p:txBody>
          <a:bodyPr/>
          <a:lstStyle/>
          <a:p>
            <a:fld id="{88E6DF33-0C85-44D9-A1AB-FC53E6D8C6C3}" type="datetimeFigureOut">
              <a:rPr lang="en-US" smtClean="0"/>
              <a:t>11/29/2022</a:t>
            </a:fld>
            <a:endParaRPr lang="en-US"/>
          </a:p>
        </p:txBody>
      </p:sp>
      <p:sp>
        <p:nvSpPr>
          <p:cNvPr id="8" name="Footer Placeholder 7">
            <a:extLst>
              <a:ext uri="{FF2B5EF4-FFF2-40B4-BE49-F238E27FC236}">
                <a16:creationId xmlns:a16="http://schemas.microsoft.com/office/drawing/2014/main" id="{7036A35A-E9C1-FD74-F550-E74807EBC5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6AE2FA-D1FC-DC69-5ACE-85A6EC78830E}"/>
              </a:ext>
            </a:extLst>
          </p:cNvPr>
          <p:cNvSpPr>
            <a:spLocks noGrp="1"/>
          </p:cNvSpPr>
          <p:nvPr>
            <p:ph type="sldNum" sz="quarter" idx="12"/>
          </p:nvPr>
        </p:nvSpPr>
        <p:spPr/>
        <p:txBody>
          <a:bodyPr/>
          <a:lstStyle/>
          <a:p>
            <a:fld id="{08A8929C-9DC6-4C68-9AB3-5240D8591EEE}" type="slidenum">
              <a:rPr lang="en-US" smtClean="0"/>
              <a:t>‹#›</a:t>
            </a:fld>
            <a:endParaRPr lang="en-US"/>
          </a:p>
        </p:txBody>
      </p:sp>
    </p:spTree>
    <p:extLst>
      <p:ext uri="{BB962C8B-B14F-4D97-AF65-F5344CB8AC3E}">
        <p14:creationId xmlns:p14="http://schemas.microsoft.com/office/powerpoint/2010/main" val="77975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37F1E-39A4-2F07-A8BA-01F11B31B5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C6B3FB-9928-2C9C-289C-A8D6F3390F18}"/>
              </a:ext>
            </a:extLst>
          </p:cNvPr>
          <p:cNvSpPr>
            <a:spLocks noGrp="1"/>
          </p:cNvSpPr>
          <p:nvPr>
            <p:ph type="dt" sz="half" idx="10"/>
          </p:nvPr>
        </p:nvSpPr>
        <p:spPr/>
        <p:txBody>
          <a:bodyPr/>
          <a:lstStyle/>
          <a:p>
            <a:fld id="{88E6DF33-0C85-44D9-A1AB-FC53E6D8C6C3}" type="datetimeFigureOut">
              <a:rPr lang="en-US" smtClean="0"/>
              <a:t>11/29/2022</a:t>
            </a:fld>
            <a:endParaRPr lang="en-US"/>
          </a:p>
        </p:txBody>
      </p:sp>
      <p:sp>
        <p:nvSpPr>
          <p:cNvPr id="4" name="Footer Placeholder 3">
            <a:extLst>
              <a:ext uri="{FF2B5EF4-FFF2-40B4-BE49-F238E27FC236}">
                <a16:creationId xmlns:a16="http://schemas.microsoft.com/office/drawing/2014/main" id="{CBB00505-7464-30A9-F242-768276D440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2C953D-9171-FFA8-C87F-B75A6D7B8378}"/>
              </a:ext>
            </a:extLst>
          </p:cNvPr>
          <p:cNvSpPr>
            <a:spLocks noGrp="1"/>
          </p:cNvSpPr>
          <p:nvPr>
            <p:ph type="sldNum" sz="quarter" idx="12"/>
          </p:nvPr>
        </p:nvSpPr>
        <p:spPr/>
        <p:txBody>
          <a:bodyPr/>
          <a:lstStyle/>
          <a:p>
            <a:fld id="{08A8929C-9DC6-4C68-9AB3-5240D8591EEE}" type="slidenum">
              <a:rPr lang="en-US" smtClean="0"/>
              <a:t>‹#›</a:t>
            </a:fld>
            <a:endParaRPr lang="en-US"/>
          </a:p>
        </p:txBody>
      </p:sp>
    </p:spTree>
    <p:extLst>
      <p:ext uri="{BB962C8B-B14F-4D97-AF65-F5344CB8AC3E}">
        <p14:creationId xmlns:p14="http://schemas.microsoft.com/office/powerpoint/2010/main" val="2069176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A44AE7-4225-9568-7BC9-257421AB732C}"/>
              </a:ext>
            </a:extLst>
          </p:cNvPr>
          <p:cNvSpPr>
            <a:spLocks noGrp="1"/>
          </p:cNvSpPr>
          <p:nvPr>
            <p:ph type="dt" sz="half" idx="10"/>
          </p:nvPr>
        </p:nvSpPr>
        <p:spPr/>
        <p:txBody>
          <a:bodyPr/>
          <a:lstStyle/>
          <a:p>
            <a:fld id="{88E6DF33-0C85-44D9-A1AB-FC53E6D8C6C3}" type="datetimeFigureOut">
              <a:rPr lang="en-US" smtClean="0"/>
              <a:t>11/29/2022</a:t>
            </a:fld>
            <a:endParaRPr lang="en-US"/>
          </a:p>
        </p:txBody>
      </p:sp>
      <p:sp>
        <p:nvSpPr>
          <p:cNvPr id="3" name="Footer Placeholder 2">
            <a:extLst>
              <a:ext uri="{FF2B5EF4-FFF2-40B4-BE49-F238E27FC236}">
                <a16:creationId xmlns:a16="http://schemas.microsoft.com/office/drawing/2014/main" id="{7DBAFDFB-919F-48DC-747B-AA37B388DE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7BF40-C8F9-72A4-47B3-D78345F6CE01}"/>
              </a:ext>
            </a:extLst>
          </p:cNvPr>
          <p:cNvSpPr>
            <a:spLocks noGrp="1"/>
          </p:cNvSpPr>
          <p:nvPr>
            <p:ph type="sldNum" sz="quarter" idx="12"/>
          </p:nvPr>
        </p:nvSpPr>
        <p:spPr/>
        <p:txBody>
          <a:bodyPr/>
          <a:lstStyle/>
          <a:p>
            <a:fld id="{08A8929C-9DC6-4C68-9AB3-5240D8591EEE}" type="slidenum">
              <a:rPr lang="en-US" smtClean="0"/>
              <a:t>‹#›</a:t>
            </a:fld>
            <a:endParaRPr lang="en-US"/>
          </a:p>
        </p:txBody>
      </p:sp>
    </p:spTree>
    <p:extLst>
      <p:ext uri="{BB962C8B-B14F-4D97-AF65-F5344CB8AC3E}">
        <p14:creationId xmlns:p14="http://schemas.microsoft.com/office/powerpoint/2010/main" val="3193866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14004-9EED-8471-289B-59B2E3389F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575397-D482-6ADB-089A-9DFAD66A9A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2C92D0-EC1F-A437-AA1A-252CB30F96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72AFA-564A-24B4-784F-4F8DBBB159C5}"/>
              </a:ext>
            </a:extLst>
          </p:cNvPr>
          <p:cNvSpPr>
            <a:spLocks noGrp="1"/>
          </p:cNvSpPr>
          <p:nvPr>
            <p:ph type="dt" sz="half" idx="10"/>
          </p:nvPr>
        </p:nvSpPr>
        <p:spPr/>
        <p:txBody>
          <a:bodyPr/>
          <a:lstStyle/>
          <a:p>
            <a:fld id="{88E6DF33-0C85-44D9-A1AB-FC53E6D8C6C3}" type="datetimeFigureOut">
              <a:rPr lang="en-US" smtClean="0"/>
              <a:t>11/29/2022</a:t>
            </a:fld>
            <a:endParaRPr lang="en-US"/>
          </a:p>
        </p:txBody>
      </p:sp>
      <p:sp>
        <p:nvSpPr>
          <p:cNvPr id="6" name="Footer Placeholder 5">
            <a:extLst>
              <a:ext uri="{FF2B5EF4-FFF2-40B4-BE49-F238E27FC236}">
                <a16:creationId xmlns:a16="http://schemas.microsoft.com/office/drawing/2014/main" id="{93D4ABD6-D7A1-3C8C-5A79-238003EFA6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FA4916-3FDD-32FE-BF94-9D7943B6700A}"/>
              </a:ext>
            </a:extLst>
          </p:cNvPr>
          <p:cNvSpPr>
            <a:spLocks noGrp="1"/>
          </p:cNvSpPr>
          <p:nvPr>
            <p:ph type="sldNum" sz="quarter" idx="12"/>
          </p:nvPr>
        </p:nvSpPr>
        <p:spPr/>
        <p:txBody>
          <a:bodyPr/>
          <a:lstStyle/>
          <a:p>
            <a:fld id="{08A8929C-9DC6-4C68-9AB3-5240D8591EEE}" type="slidenum">
              <a:rPr lang="en-US" smtClean="0"/>
              <a:t>‹#›</a:t>
            </a:fld>
            <a:endParaRPr lang="en-US"/>
          </a:p>
        </p:txBody>
      </p:sp>
    </p:spTree>
    <p:extLst>
      <p:ext uri="{BB962C8B-B14F-4D97-AF65-F5344CB8AC3E}">
        <p14:creationId xmlns:p14="http://schemas.microsoft.com/office/powerpoint/2010/main" val="982696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75F20-02C3-040F-F434-DAC5DDF3ED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3F4600-FF4D-06E0-5935-78F0B87D24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94B5C9-67DC-67E5-D6B5-203B5FB9AA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A79ED8-7C54-41CB-F44E-F4EE6AE1A431}"/>
              </a:ext>
            </a:extLst>
          </p:cNvPr>
          <p:cNvSpPr>
            <a:spLocks noGrp="1"/>
          </p:cNvSpPr>
          <p:nvPr>
            <p:ph type="dt" sz="half" idx="10"/>
          </p:nvPr>
        </p:nvSpPr>
        <p:spPr/>
        <p:txBody>
          <a:bodyPr/>
          <a:lstStyle/>
          <a:p>
            <a:fld id="{88E6DF33-0C85-44D9-A1AB-FC53E6D8C6C3}" type="datetimeFigureOut">
              <a:rPr lang="en-US" smtClean="0"/>
              <a:t>11/29/2022</a:t>
            </a:fld>
            <a:endParaRPr lang="en-US"/>
          </a:p>
        </p:txBody>
      </p:sp>
      <p:sp>
        <p:nvSpPr>
          <p:cNvPr id="6" name="Footer Placeholder 5">
            <a:extLst>
              <a:ext uri="{FF2B5EF4-FFF2-40B4-BE49-F238E27FC236}">
                <a16:creationId xmlns:a16="http://schemas.microsoft.com/office/drawing/2014/main" id="{94149459-7E38-DA10-32EE-7437DF2221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20E884-FC11-D5AB-B145-3C40572C6C45}"/>
              </a:ext>
            </a:extLst>
          </p:cNvPr>
          <p:cNvSpPr>
            <a:spLocks noGrp="1"/>
          </p:cNvSpPr>
          <p:nvPr>
            <p:ph type="sldNum" sz="quarter" idx="12"/>
          </p:nvPr>
        </p:nvSpPr>
        <p:spPr/>
        <p:txBody>
          <a:bodyPr/>
          <a:lstStyle/>
          <a:p>
            <a:fld id="{08A8929C-9DC6-4C68-9AB3-5240D8591EEE}" type="slidenum">
              <a:rPr lang="en-US" smtClean="0"/>
              <a:t>‹#›</a:t>
            </a:fld>
            <a:endParaRPr lang="en-US"/>
          </a:p>
        </p:txBody>
      </p:sp>
    </p:spTree>
    <p:extLst>
      <p:ext uri="{BB962C8B-B14F-4D97-AF65-F5344CB8AC3E}">
        <p14:creationId xmlns:p14="http://schemas.microsoft.com/office/powerpoint/2010/main" val="1499586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CF55B6-12FF-1B95-4EA7-6ABEF68BE6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C0322F-CD18-B73E-147E-CD236404DB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A930D9-3006-9809-CF0C-801CF4634F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6DF33-0C85-44D9-A1AB-FC53E6D8C6C3}" type="datetimeFigureOut">
              <a:rPr lang="en-US" smtClean="0"/>
              <a:t>11/29/2022</a:t>
            </a:fld>
            <a:endParaRPr lang="en-US"/>
          </a:p>
        </p:txBody>
      </p:sp>
      <p:sp>
        <p:nvSpPr>
          <p:cNvPr id="5" name="Footer Placeholder 4">
            <a:extLst>
              <a:ext uri="{FF2B5EF4-FFF2-40B4-BE49-F238E27FC236}">
                <a16:creationId xmlns:a16="http://schemas.microsoft.com/office/drawing/2014/main" id="{846146AC-7FAE-1E95-843E-483B79981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1C0E73-7E64-AC29-C5F6-5AD88F98BC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A8929C-9DC6-4C68-9AB3-5240D8591EEE}" type="slidenum">
              <a:rPr lang="en-US" smtClean="0"/>
              <a:t>‹#›</a:t>
            </a:fld>
            <a:endParaRPr lang="en-US"/>
          </a:p>
        </p:txBody>
      </p:sp>
    </p:spTree>
    <p:extLst>
      <p:ext uri="{BB962C8B-B14F-4D97-AF65-F5344CB8AC3E}">
        <p14:creationId xmlns:p14="http://schemas.microsoft.com/office/powerpoint/2010/main" val="3861857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collider.com/wednesday-cast-and-character-guide-netflix-addams-family/" TargetMode="External"/><Relationship Id="rId3" Type="http://schemas.openxmlformats.org/officeDocument/2006/relationships/image" Target="../media/image3.jpg"/><Relationship Id="rId7" Type="http://schemas.openxmlformats.org/officeDocument/2006/relationships/image" Target="../media/image5.jpg"/><Relationship Id="rId12" Type="http://schemas.openxmlformats.org/officeDocument/2006/relationships/hyperlink" Target="https://gamerant.com/jenna-ortega-wednesday-tim-burton-mike-flanagan-guillermo-del-toro-netflix/" TargetMode="External"/><Relationship Id="rId2" Type="http://schemas.openxmlformats.org/officeDocument/2006/relationships/image" Target="../media/image2.jfif"/><Relationship Id="rId1" Type="http://schemas.openxmlformats.org/officeDocument/2006/relationships/slideLayout" Target="../slideLayouts/slideLayout2.xml"/><Relationship Id="rId6" Type="http://schemas.openxmlformats.org/officeDocument/2006/relationships/hyperlink" Target="https://xavierthorpedefender.carrd.co/" TargetMode="External"/><Relationship Id="rId11" Type="http://schemas.openxmlformats.org/officeDocument/2006/relationships/image" Target="../media/image7.jpg"/><Relationship Id="rId5" Type="http://schemas.openxmlformats.org/officeDocument/2006/relationships/image" Target="../media/image4.jpg"/><Relationship Id="rId10" Type="http://schemas.openxmlformats.org/officeDocument/2006/relationships/hyperlink" Target="https://www.hitjacket.com/product/wednesday-2022-hunter-doohan-jacket/" TargetMode="External"/><Relationship Id="rId4" Type="http://schemas.openxmlformats.org/officeDocument/2006/relationships/hyperlink" Target="https://www.infotatiles.com/wednesday-who-is-playing-xavier-thorpe/" TargetMode="External"/><Relationship Id="rId9"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hyperlink" Target="https://collider.com/wednesday-featurette-video-jenna-ortega-tim-burton-netflix/" TargetMode="External"/><Relationship Id="rId7" Type="http://schemas.openxmlformats.org/officeDocument/2006/relationships/hyperlink" Target="https://mag.elcomercio.pe/fama/wednesday-actores-y-personajes-quien-es-quien-en-la-serie-de-netflix-de-la-familia-addams-los-locos-adams-merlina-adams-nnda-nnlt-noticia/" TargetMode="Externa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image" Target="../media/image10.jpg"/><Relationship Id="rId5" Type="http://schemas.openxmlformats.org/officeDocument/2006/relationships/hyperlink" Target="https://collider.com/wednesday-cast-and-character-guide-netflix-addams-family/" TargetMode="External"/><Relationship Id="rId10" Type="http://schemas.openxmlformats.org/officeDocument/2006/relationships/hyperlink" Target="https://parade.com/news/wednesday-season-1-netflix" TargetMode="External"/><Relationship Id="rId4" Type="http://schemas.openxmlformats.org/officeDocument/2006/relationships/image" Target="../media/image9.jpg"/><Relationship Id="rId9"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8670C-205E-31D0-4177-E83CFAC4ED5D}"/>
              </a:ext>
            </a:extLst>
          </p:cNvPr>
          <p:cNvSpPr>
            <a:spLocks noGrp="1"/>
          </p:cNvSpPr>
          <p:nvPr>
            <p:ph type="ctrTitle"/>
          </p:nvPr>
        </p:nvSpPr>
        <p:spPr>
          <a:xfrm>
            <a:off x="5580184" y="-164123"/>
            <a:ext cx="9144000" cy="1390040"/>
          </a:xfrm>
        </p:spPr>
        <p:txBody>
          <a:bodyPr/>
          <a:lstStyle/>
          <a:p>
            <a:r>
              <a:rPr lang="en-US" b="1" dirty="0">
                <a:solidFill>
                  <a:schemeClr val="tx1">
                    <a:lumMod val="95000"/>
                    <a:lumOff val="5000"/>
                  </a:schemeClr>
                </a:solidFill>
                <a:highlight>
                  <a:srgbClr val="C0C0C0"/>
                </a:highlight>
              </a:rPr>
              <a:t>WEDNESDAY</a:t>
            </a:r>
            <a:r>
              <a:rPr lang="en-US" dirty="0"/>
              <a:t> </a:t>
            </a:r>
          </a:p>
        </p:txBody>
      </p:sp>
      <p:sp>
        <p:nvSpPr>
          <p:cNvPr id="3" name="Subtitle 2">
            <a:extLst>
              <a:ext uri="{FF2B5EF4-FFF2-40B4-BE49-F238E27FC236}">
                <a16:creationId xmlns:a16="http://schemas.microsoft.com/office/drawing/2014/main" id="{2AAFD355-DF06-EA11-0DED-0CD1D598DA16}"/>
              </a:ext>
            </a:extLst>
          </p:cNvPr>
          <p:cNvSpPr>
            <a:spLocks noGrp="1"/>
          </p:cNvSpPr>
          <p:nvPr>
            <p:ph type="subTitle" idx="1"/>
          </p:nvPr>
        </p:nvSpPr>
        <p:spPr>
          <a:xfrm>
            <a:off x="5696981" y="1388981"/>
            <a:ext cx="9144000" cy="1655762"/>
          </a:xfrm>
        </p:spPr>
        <p:txBody>
          <a:bodyPr/>
          <a:lstStyle/>
          <a:p>
            <a:r>
              <a:rPr lang="en-US" dirty="0">
                <a:highlight>
                  <a:srgbClr val="C0C0C0"/>
                </a:highlight>
              </a:rPr>
              <a:t>Saama Dababneh 6b</a:t>
            </a:r>
          </a:p>
          <a:p>
            <a:r>
              <a:rPr lang="en-US" dirty="0">
                <a:highlight>
                  <a:srgbClr val="C0C0C0"/>
                </a:highlight>
              </a:rPr>
              <a:t>English third month project</a:t>
            </a:r>
          </a:p>
        </p:txBody>
      </p:sp>
    </p:spTree>
    <p:extLst>
      <p:ext uri="{BB962C8B-B14F-4D97-AF65-F5344CB8AC3E}">
        <p14:creationId xmlns:p14="http://schemas.microsoft.com/office/powerpoint/2010/main" val="795318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5E2BD-2A17-B124-5CBB-37D3FE178CF3}"/>
              </a:ext>
            </a:extLst>
          </p:cNvPr>
          <p:cNvSpPr>
            <a:spLocks noGrp="1"/>
          </p:cNvSpPr>
          <p:nvPr>
            <p:ph type="title"/>
          </p:nvPr>
        </p:nvSpPr>
        <p:spPr>
          <a:xfrm>
            <a:off x="0" y="0"/>
            <a:ext cx="10515600" cy="1325563"/>
          </a:xfrm>
        </p:spPr>
        <p:txBody>
          <a:bodyPr/>
          <a:lstStyle/>
          <a:p>
            <a:r>
              <a:rPr lang="en-US" dirty="0"/>
              <a:t> </a:t>
            </a:r>
            <a:r>
              <a:rPr lang="en-US" dirty="0">
                <a:solidFill>
                  <a:schemeClr val="bg2"/>
                </a:solidFill>
              </a:rPr>
              <a:t>What is the show about?</a:t>
            </a:r>
          </a:p>
        </p:txBody>
      </p:sp>
      <p:sp>
        <p:nvSpPr>
          <p:cNvPr id="3" name="Content Placeholder 2">
            <a:extLst>
              <a:ext uri="{FF2B5EF4-FFF2-40B4-BE49-F238E27FC236}">
                <a16:creationId xmlns:a16="http://schemas.microsoft.com/office/drawing/2014/main" id="{CD1CA85E-1BA9-7A7E-326F-1C0E27C2EE81}"/>
              </a:ext>
            </a:extLst>
          </p:cNvPr>
          <p:cNvSpPr>
            <a:spLocks noGrp="1"/>
          </p:cNvSpPr>
          <p:nvPr>
            <p:ph idx="1"/>
          </p:nvPr>
        </p:nvSpPr>
        <p:spPr>
          <a:xfrm>
            <a:off x="0" y="1325563"/>
            <a:ext cx="3699803" cy="4351338"/>
          </a:xfrm>
        </p:spPr>
        <p:txBody>
          <a:bodyPr>
            <a:normAutofit fontScale="92500" lnSpcReduction="20000"/>
          </a:bodyPr>
          <a:lstStyle/>
          <a:p>
            <a:r>
              <a:rPr lang="en-US" dirty="0">
                <a:solidFill>
                  <a:schemeClr val="bg2"/>
                </a:solidFill>
              </a:rPr>
              <a:t>This Netflix show follows WEDNESDAY ADDAMS and her journey at a new school called nevermore filled with outcasts, but ever since she has entered this school all bad things start revolving around her. Although this has never been a problem she struggles with she does not seem to enjoy the murders or injuries of her friends.</a:t>
            </a:r>
          </a:p>
        </p:txBody>
      </p:sp>
    </p:spTree>
    <p:extLst>
      <p:ext uri="{BB962C8B-B14F-4D97-AF65-F5344CB8AC3E}">
        <p14:creationId xmlns:p14="http://schemas.microsoft.com/office/powerpoint/2010/main" val="2537154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A7D1-B20E-6244-5C4D-092E076E76B3}"/>
              </a:ext>
            </a:extLst>
          </p:cNvPr>
          <p:cNvSpPr>
            <a:spLocks noGrp="1"/>
          </p:cNvSpPr>
          <p:nvPr>
            <p:ph type="title"/>
          </p:nvPr>
        </p:nvSpPr>
        <p:spPr>
          <a:xfrm>
            <a:off x="767861" y="0"/>
            <a:ext cx="4451252" cy="1325563"/>
          </a:xfrm>
        </p:spPr>
        <p:txBody>
          <a:bodyPr/>
          <a:lstStyle/>
          <a:p>
            <a:r>
              <a:rPr lang="en-US" dirty="0">
                <a:solidFill>
                  <a:schemeClr val="bg2"/>
                </a:solidFill>
              </a:rPr>
              <a:t>Main characters.</a:t>
            </a:r>
          </a:p>
        </p:txBody>
      </p:sp>
      <p:sp>
        <p:nvSpPr>
          <p:cNvPr id="3" name="Content Placeholder 2">
            <a:extLst>
              <a:ext uri="{FF2B5EF4-FFF2-40B4-BE49-F238E27FC236}">
                <a16:creationId xmlns:a16="http://schemas.microsoft.com/office/drawing/2014/main" id="{74724DA1-29E4-DDDB-84FF-E899ED8BE058}"/>
              </a:ext>
            </a:extLst>
          </p:cNvPr>
          <p:cNvSpPr>
            <a:spLocks noGrp="1"/>
          </p:cNvSpPr>
          <p:nvPr>
            <p:ph idx="1"/>
          </p:nvPr>
        </p:nvSpPr>
        <p:spPr>
          <a:xfrm>
            <a:off x="576169" y="928510"/>
            <a:ext cx="3630714" cy="8820401"/>
          </a:xfrm>
        </p:spPr>
        <p:txBody>
          <a:bodyPr>
            <a:noAutofit/>
          </a:bodyPr>
          <a:lstStyle/>
          <a:p>
            <a:r>
              <a:rPr lang="en-US" sz="2000" dirty="0">
                <a:solidFill>
                  <a:schemeClr val="bg2"/>
                </a:solidFill>
              </a:rPr>
              <a:t>The main character is Wednesday Addams the character that originated from the Addams family movie in 1964. further along her journey at nevermore she meets ENID SINCLAIR her roommate and also a very important character in her story. Next person she meets is Bianca Barclay who they are both enemies for a while they seem to get along as we move deeper into the story. Next we meet Xavier Thorpe and we later find out that he is an extremely interesting character. Then lastly we meet Tyler Galpin who is a bigger surprise than you would expect.</a:t>
            </a:r>
          </a:p>
        </p:txBody>
      </p:sp>
      <p:pic>
        <p:nvPicPr>
          <p:cNvPr id="5" name="Picture 4">
            <a:extLst>
              <a:ext uri="{FF2B5EF4-FFF2-40B4-BE49-F238E27FC236}">
                <a16:creationId xmlns:a16="http://schemas.microsoft.com/office/drawing/2014/main" id="{7E83F4FC-F027-B2CE-EBE9-5BA3DF54016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99486" y="4993965"/>
            <a:ext cx="2792514" cy="1857022"/>
          </a:xfrm>
          <a:prstGeom prst="rect">
            <a:avLst/>
          </a:prstGeom>
        </p:spPr>
      </p:pic>
      <p:pic>
        <p:nvPicPr>
          <p:cNvPr id="7" name="Picture 6">
            <a:extLst>
              <a:ext uri="{FF2B5EF4-FFF2-40B4-BE49-F238E27FC236}">
                <a16:creationId xmlns:a16="http://schemas.microsoft.com/office/drawing/2014/main" id="{D4375CB6-12ED-A001-CDD2-E929587B9C0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547273" y="2938163"/>
            <a:ext cx="2644727" cy="2014880"/>
          </a:xfrm>
          <a:prstGeom prst="rect">
            <a:avLst/>
          </a:prstGeom>
        </p:spPr>
      </p:pic>
      <p:pic>
        <p:nvPicPr>
          <p:cNvPr id="9" name="Picture 8">
            <a:extLst>
              <a:ext uri="{FF2B5EF4-FFF2-40B4-BE49-F238E27FC236}">
                <a16:creationId xmlns:a16="http://schemas.microsoft.com/office/drawing/2014/main" id="{A814A009-815D-2B3F-92FF-1396DEE491E9}"/>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685443" y="4912120"/>
            <a:ext cx="3714043" cy="1857022"/>
          </a:xfrm>
          <a:prstGeom prst="rect">
            <a:avLst/>
          </a:prstGeom>
        </p:spPr>
      </p:pic>
      <p:pic>
        <p:nvPicPr>
          <p:cNvPr id="11" name="Picture 10">
            <a:extLst>
              <a:ext uri="{FF2B5EF4-FFF2-40B4-BE49-F238E27FC236}">
                <a16:creationId xmlns:a16="http://schemas.microsoft.com/office/drawing/2014/main" id="{42303586-EEBC-F1F3-3683-D6A381AFF279}"/>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4295872" y="4912120"/>
            <a:ext cx="1454150" cy="1938867"/>
          </a:xfrm>
          <a:prstGeom prst="rect">
            <a:avLst/>
          </a:prstGeom>
        </p:spPr>
      </p:pic>
      <p:pic>
        <p:nvPicPr>
          <p:cNvPr id="13" name="Picture 12">
            <a:extLst>
              <a:ext uri="{FF2B5EF4-FFF2-40B4-BE49-F238E27FC236}">
                <a16:creationId xmlns:a16="http://schemas.microsoft.com/office/drawing/2014/main" id="{9AB83A42-B3F7-8C2D-AE39-5691EE1A0506}"/>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8890782" y="662781"/>
            <a:ext cx="3379723" cy="2275382"/>
          </a:xfrm>
          <a:prstGeom prst="rect">
            <a:avLst/>
          </a:prstGeom>
        </p:spPr>
      </p:pic>
    </p:spTree>
    <p:extLst>
      <p:ext uri="{BB962C8B-B14F-4D97-AF65-F5344CB8AC3E}">
        <p14:creationId xmlns:p14="http://schemas.microsoft.com/office/powerpoint/2010/main" val="2923074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18403-53BA-CAE9-8FFF-33D96021372D}"/>
              </a:ext>
            </a:extLst>
          </p:cNvPr>
          <p:cNvSpPr>
            <a:spLocks noGrp="1"/>
          </p:cNvSpPr>
          <p:nvPr>
            <p:ph type="title"/>
          </p:nvPr>
        </p:nvSpPr>
        <p:spPr>
          <a:xfrm>
            <a:off x="838200" y="365125"/>
            <a:ext cx="10515600" cy="1325563"/>
          </a:xfrm>
        </p:spPr>
        <p:txBody>
          <a:bodyPr/>
          <a:lstStyle/>
          <a:p>
            <a:r>
              <a:rPr lang="en-US" dirty="0">
                <a:solidFill>
                  <a:schemeClr val="bg2"/>
                </a:solidFill>
                <a:highlight>
                  <a:srgbClr val="C0C0C0"/>
                </a:highlight>
              </a:rPr>
              <a:t>Why this is my favorite show?</a:t>
            </a:r>
          </a:p>
        </p:txBody>
      </p:sp>
      <p:sp>
        <p:nvSpPr>
          <p:cNvPr id="3" name="Content Placeholder 2">
            <a:extLst>
              <a:ext uri="{FF2B5EF4-FFF2-40B4-BE49-F238E27FC236}">
                <a16:creationId xmlns:a16="http://schemas.microsoft.com/office/drawing/2014/main" id="{A723E668-0953-41B9-A0B8-0139B28CFF4A}"/>
              </a:ext>
            </a:extLst>
          </p:cNvPr>
          <p:cNvSpPr>
            <a:spLocks noGrp="1"/>
          </p:cNvSpPr>
          <p:nvPr>
            <p:ph idx="1"/>
          </p:nvPr>
        </p:nvSpPr>
        <p:spPr/>
        <p:txBody>
          <a:bodyPr/>
          <a:lstStyle/>
          <a:p>
            <a:r>
              <a:rPr lang="en-US" dirty="0">
                <a:solidFill>
                  <a:schemeClr val="bg2"/>
                </a:solidFill>
              </a:rPr>
              <a:t>This is my favorite show because of its suspense and nerve recking plot twist, and of course the amazing cast and their roles. My favorite character of all time is Xavier Thorpe, because I feel that he was very misunderstood and heartbroken and he had a deeper personality than you’d expect. And I also like ‘Thing’ and Uncle Fester because they always had a way of getting to Wednesdays real personality. And of course Enid Sinclair also played apart in helping Wednesday open up to the school and most importantly herself.</a:t>
            </a:r>
          </a:p>
        </p:txBody>
      </p:sp>
    </p:spTree>
    <p:extLst>
      <p:ext uri="{BB962C8B-B14F-4D97-AF65-F5344CB8AC3E}">
        <p14:creationId xmlns:p14="http://schemas.microsoft.com/office/powerpoint/2010/main" val="1932701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D0EE5-0FAD-6038-0D99-1D081EAB7E82}"/>
              </a:ext>
            </a:extLst>
          </p:cNvPr>
          <p:cNvSpPr>
            <a:spLocks noGrp="1"/>
          </p:cNvSpPr>
          <p:nvPr>
            <p:ph type="title"/>
          </p:nvPr>
        </p:nvSpPr>
        <p:spPr>
          <a:xfrm>
            <a:off x="1007533" y="2547585"/>
            <a:ext cx="10515600" cy="1325563"/>
          </a:xfrm>
        </p:spPr>
        <p:txBody>
          <a:bodyPr/>
          <a:lstStyle/>
          <a:p>
            <a:pPr algn="ctr"/>
            <a:r>
              <a:rPr lang="en-US" b="1" i="1" u="sng" dirty="0">
                <a:effectLst>
                  <a:outerShdw blurRad="38100" dist="38100" dir="2700000" algn="tl">
                    <a:srgbClr val="000000">
                      <a:alpha val="43137"/>
                    </a:srgbClr>
                  </a:outerShdw>
                </a:effectLst>
                <a:latin typeface="Algerian" panose="04020705040A02060702" pitchFamily="82" charset="0"/>
              </a:rPr>
              <a:t>Thank you for listening !!!!!!!!</a:t>
            </a:r>
          </a:p>
        </p:txBody>
      </p:sp>
      <p:sp>
        <p:nvSpPr>
          <p:cNvPr id="3" name="TextBox 2">
            <a:extLst>
              <a:ext uri="{FF2B5EF4-FFF2-40B4-BE49-F238E27FC236}">
                <a16:creationId xmlns:a16="http://schemas.microsoft.com/office/drawing/2014/main" id="{C31F05F6-0A33-EC1D-438D-D34681F2BE65}"/>
              </a:ext>
            </a:extLst>
          </p:cNvPr>
          <p:cNvSpPr txBox="1"/>
          <p:nvPr/>
        </p:nvSpPr>
        <p:spPr>
          <a:xfrm>
            <a:off x="3601156" y="3601156"/>
            <a:ext cx="6299200" cy="369332"/>
          </a:xfrm>
          <a:prstGeom prst="rect">
            <a:avLst/>
          </a:prstGeom>
          <a:noFill/>
        </p:spPr>
        <p:txBody>
          <a:bodyPr wrap="square" rtlCol="0">
            <a:spAutoFit/>
          </a:bodyPr>
          <a:lstStyle/>
          <a:p>
            <a:r>
              <a:rPr lang="en-US" dirty="0"/>
              <a:t> </a:t>
            </a:r>
          </a:p>
        </p:txBody>
      </p:sp>
      <p:pic>
        <p:nvPicPr>
          <p:cNvPr id="5" name="Picture 4">
            <a:extLst>
              <a:ext uri="{FF2B5EF4-FFF2-40B4-BE49-F238E27FC236}">
                <a16:creationId xmlns:a16="http://schemas.microsoft.com/office/drawing/2014/main" id="{4C3D8C51-4EC1-8A1B-A7A8-D3F8C3FCE40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84296" y="3873148"/>
            <a:ext cx="5207704" cy="2603852"/>
          </a:xfrm>
          <a:prstGeom prst="rect">
            <a:avLst/>
          </a:prstGeom>
        </p:spPr>
      </p:pic>
      <p:pic>
        <p:nvPicPr>
          <p:cNvPr id="7" name="Picture 6">
            <a:extLst>
              <a:ext uri="{FF2B5EF4-FFF2-40B4-BE49-F238E27FC236}">
                <a16:creationId xmlns:a16="http://schemas.microsoft.com/office/drawing/2014/main" id="{0829DBF5-A8F1-CE76-E32A-539581F2E99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776592" y="3824478"/>
            <a:ext cx="5207704" cy="2603852"/>
          </a:xfrm>
          <a:prstGeom prst="rect">
            <a:avLst/>
          </a:prstGeom>
        </p:spPr>
      </p:pic>
      <p:pic>
        <p:nvPicPr>
          <p:cNvPr id="9" name="Picture 8">
            <a:extLst>
              <a:ext uri="{FF2B5EF4-FFF2-40B4-BE49-F238E27FC236}">
                <a16:creationId xmlns:a16="http://schemas.microsoft.com/office/drawing/2014/main" id="{3DBEDCE9-B30C-2766-7F95-BFBC67EA808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744177" y="3136"/>
            <a:ext cx="4217815" cy="2447109"/>
          </a:xfrm>
          <a:prstGeom prst="rect">
            <a:avLst/>
          </a:prstGeom>
        </p:spPr>
      </p:pic>
      <p:pic>
        <p:nvPicPr>
          <p:cNvPr id="11" name="Picture 10">
            <a:extLst>
              <a:ext uri="{FF2B5EF4-FFF2-40B4-BE49-F238E27FC236}">
                <a16:creationId xmlns:a16="http://schemas.microsoft.com/office/drawing/2014/main" id="{294554C7-0FE8-F384-9456-A760C3274BF0}"/>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996487" y="-7597"/>
            <a:ext cx="4747690" cy="2603852"/>
          </a:xfrm>
          <a:prstGeom prst="rect">
            <a:avLst/>
          </a:prstGeom>
        </p:spPr>
      </p:pic>
      <p:pic>
        <p:nvPicPr>
          <p:cNvPr id="13" name="Picture 12">
            <a:extLst>
              <a:ext uri="{FF2B5EF4-FFF2-40B4-BE49-F238E27FC236}">
                <a16:creationId xmlns:a16="http://schemas.microsoft.com/office/drawing/2014/main" id="{EC40A4C3-25F1-4E95-2BC1-B6B0A07FDAB7}"/>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92046" y="-56267"/>
            <a:ext cx="4438436" cy="2954730"/>
          </a:xfrm>
          <a:prstGeom prst="rect">
            <a:avLst/>
          </a:prstGeom>
        </p:spPr>
      </p:pic>
    </p:spTree>
    <p:extLst>
      <p:ext uri="{BB962C8B-B14F-4D97-AF65-F5344CB8AC3E}">
        <p14:creationId xmlns:p14="http://schemas.microsoft.com/office/powerpoint/2010/main" val="3095386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3772</TotalTime>
  <Words>291</Words>
  <Application>Microsoft Office PowerPoint</Application>
  <PresentationFormat>Widescreen</PresentationFormat>
  <Paragraphs>11</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Algerian</vt:lpstr>
      <vt:lpstr>Arial</vt:lpstr>
      <vt:lpstr>Calibri</vt:lpstr>
      <vt:lpstr>Calibri Light</vt:lpstr>
      <vt:lpstr>Office Theme</vt:lpstr>
      <vt:lpstr>WEDNESDAY </vt:lpstr>
      <vt:lpstr> What is the show about?</vt:lpstr>
      <vt:lpstr>Main characters.</vt:lpstr>
      <vt:lpstr>Why this is my favorite show?</vt:lpstr>
      <vt:lpstr>Thank you for listening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WEDNESDAY </dc:title>
  <dc:creator>962799444123</dc:creator>
  <cp:lastModifiedBy>962799444123</cp:lastModifiedBy>
  <cp:revision>1</cp:revision>
  <dcterms:created xsi:type="dcterms:W3CDTF">2022-11-29T16:24:02Z</dcterms:created>
  <dcterms:modified xsi:type="dcterms:W3CDTF">2022-12-02T07:16:48Z</dcterms:modified>
</cp:coreProperties>
</file>