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370693" y="1769540"/>
            <a:ext cx="9440034" cy="1828801"/>
          </a:xfrm>
        </p:spPr>
        <p:txBody>
          <a:bodyPr anchor="b">
            <a:normAutofit/>
          </a:bodyPr>
          <a:lstStyle>
            <a:lvl1pPr algn="ctr">
              <a:defRPr sz="5400"/>
            </a:lvl1pPr>
          </a:lstStyle>
          <a:p>
            <a:r>
              <a:rPr lang="en-US"/>
              <a:t>Click to edit Master title style</a:t>
            </a:r>
            <a:endParaRPr lang="en-US" dirty="0"/>
          </a:p>
        </p:txBody>
      </p:sp>
      <p:sp>
        <p:nvSpPr>
          <p:cNvPr id="3" name="Subtitle 2"/>
          <p:cNvSpPr>
            <a:spLocks noGrp="1"/>
          </p:cNvSpPr>
          <p:nvPr>
            <p:ph type="subTitle" idx="1"/>
          </p:nvPr>
        </p:nvSpPr>
        <p:spPr>
          <a:xfrm>
            <a:off x="1370693" y="3598339"/>
            <a:ext cx="9440034" cy="1049867"/>
          </a:xfrm>
        </p:spPr>
        <p:txBody>
          <a:bodyPr anchor="t"/>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75792F-5417-4127-944C-A044CD82C127}" type="datetimeFigureOut">
              <a:rPr lang="en-US" smtClean="0"/>
              <a:t>12/2/2022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449C1C-797F-4873-A5E5-FCF076EC7907}" type="slidenum">
              <a:rPr lang="en-US" smtClean="0"/>
              <a:t>‹#›</a:t>
            </a:fld>
            <a:endParaRPr lang="en-US"/>
          </a:p>
        </p:txBody>
      </p:sp>
    </p:spTree>
    <p:extLst>
      <p:ext uri="{BB962C8B-B14F-4D97-AF65-F5344CB8AC3E}">
        <p14:creationId xmlns:p14="http://schemas.microsoft.com/office/powerpoint/2010/main" val="13290030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6" name="Picture 15" descr="Slate-V2-HD-pano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3883" y="547807"/>
            <a:ext cx="10141799" cy="3816806"/>
          </a:xfrm>
          <a:prstGeom prst="rect">
            <a:avLst/>
          </a:prstGeom>
        </p:spPr>
      </p:pic>
      <p:sp>
        <p:nvSpPr>
          <p:cNvPr id="2" name="Title 1"/>
          <p:cNvSpPr>
            <a:spLocks noGrp="1"/>
          </p:cNvSpPr>
          <p:nvPr>
            <p:ph type="title"/>
          </p:nvPr>
        </p:nvSpPr>
        <p:spPr>
          <a:xfrm>
            <a:off x="913806" y="4565255"/>
            <a:ext cx="10355326" cy="543472"/>
          </a:xfrm>
        </p:spPr>
        <p:txBody>
          <a:bodyPr anchor="b">
            <a:normAutofit/>
          </a:bodyPr>
          <a:lstStyle>
            <a:lvl1pPr algn="ct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69349" y="695009"/>
            <a:ext cx="9845346" cy="3525671"/>
          </a:xfrm>
          <a:effectLst>
            <a:outerShdw blurRad="38100" dist="25400" dir="4440000">
              <a:srgbClr val="000000">
                <a:alpha val="36000"/>
              </a:srgbClr>
            </a:outerShdw>
          </a:effectLst>
        </p:spPr>
        <p:txBody>
          <a:bodyPr anchor="t">
            <a:normAutofit/>
          </a:bodyPr>
          <a:lstStyle>
            <a:lvl1pPr marL="0" indent="0" algn="ctr">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5" y="5108728"/>
            <a:ext cx="10353762" cy="682472"/>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75792F-5417-4127-944C-A044CD82C127}" type="datetimeFigureOut">
              <a:rPr lang="en-US" smtClean="0"/>
              <a:t>12/2/2022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449C1C-797F-4873-A5E5-FCF076EC7907}" type="slidenum">
              <a:rPr lang="en-US" smtClean="0"/>
              <a:t>‹#›</a:t>
            </a:fld>
            <a:endParaRPr lang="en-US"/>
          </a:p>
        </p:txBody>
      </p:sp>
    </p:spTree>
    <p:extLst>
      <p:ext uri="{BB962C8B-B14F-4D97-AF65-F5344CB8AC3E}">
        <p14:creationId xmlns:p14="http://schemas.microsoft.com/office/powerpoint/2010/main" val="25940064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8437"/>
            <a:ext cx="10353762" cy="3534344"/>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4" y="4295180"/>
            <a:ext cx="10353763" cy="150182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75792F-5417-4127-944C-A044CD82C127}" type="datetimeFigureOut">
              <a:rPr lang="en-US" smtClean="0"/>
              <a:t>12/2/2022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449C1C-797F-4873-A5E5-FCF076EC7907}" type="slidenum">
              <a:rPr lang="en-US" smtClean="0"/>
              <a:t>‹#›</a:t>
            </a:fld>
            <a:endParaRPr lang="en-US"/>
          </a:p>
        </p:txBody>
      </p:sp>
    </p:spTree>
    <p:extLst>
      <p:ext uri="{BB962C8B-B14F-4D97-AF65-F5344CB8AC3E}">
        <p14:creationId xmlns:p14="http://schemas.microsoft.com/office/powerpoint/2010/main" val="41508482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532749"/>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94" y="4304353"/>
            <a:ext cx="10353763" cy="1489496"/>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75792F-5417-4127-944C-A044CD82C127}" type="datetimeFigureOut">
              <a:rPr lang="en-US" smtClean="0"/>
              <a:t>12/2/2022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449C1C-797F-4873-A5E5-FCF076EC7907}" type="slidenum">
              <a:rPr lang="en-US" smtClean="0"/>
              <a:t>‹#›</a:t>
            </a:fld>
            <a:endParaRPr lang="en-US"/>
          </a:p>
        </p:txBody>
      </p:sp>
      <p:sp>
        <p:nvSpPr>
          <p:cNvPr id="11" name="TextBox 10"/>
          <p:cNvSpPr txBox="1"/>
          <p:nvPr/>
        </p:nvSpPr>
        <p:spPr>
          <a:xfrm>
            <a:off x="990600" y="88479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504716" y="292825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9406386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794" y="2126942"/>
            <a:ext cx="10353763" cy="25118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84" y="4650556"/>
            <a:ext cx="10352199"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75792F-5417-4127-944C-A044CD82C127}" type="datetimeFigureOut">
              <a:rPr lang="en-US" smtClean="0"/>
              <a:t>12/2/2022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449C1C-797F-4873-A5E5-FCF076EC7907}" type="slidenum">
              <a:rPr lang="en-US" smtClean="0"/>
              <a:t>‹#›</a:t>
            </a:fld>
            <a:endParaRPr lang="en-US"/>
          </a:p>
        </p:txBody>
      </p:sp>
    </p:spTree>
    <p:extLst>
      <p:ext uri="{BB962C8B-B14F-4D97-AF65-F5344CB8AC3E}">
        <p14:creationId xmlns:p14="http://schemas.microsoft.com/office/powerpoint/2010/main" val="16647261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5" y="609600"/>
            <a:ext cx="10353762" cy="970450"/>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95" y="1885950"/>
            <a:ext cx="3300984"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95" y="2571750"/>
            <a:ext cx="3300984"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46711" y="1885950"/>
            <a:ext cx="3300984"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1435" y="2571750"/>
            <a:ext cx="3300984"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66572" y="1885950"/>
            <a:ext cx="3300984"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66572" y="2571750"/>
            <a:ext cx="3300984"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C775792F-5417-4127-944C-A044CD82C127}" type="datetimeFigureOut">
              <a:rPr lang="en-US" smtClean="0"/>
              <a:t>12/2/2022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5449C1C-797F-4873-A5E5-FCF076EC7907}" type="slidenum">
              <a:rPr lang="en-US" smtClean="0"/>
              <a:t>‹#›</a:t>
            </a:fld>
            <a:endParaRPr lang="en-US"/>
          </a:p>
        </p:txBody>
      </p:sp>
    </p:spTree>
    <p:extLst>
      <p:ext uri="{BB962C8B-B14F-4D97-AF65-F5344CB8AC3E}">
        <p14:creationId xmlns:p14="http://schemas.microsoft.com/office/powerpoint/2010/main" val="38231486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2" name="Picture 1" descr="Slate-V2-H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7962" y="1818214"/>
            <a:ext cx="3339972" cy="1847851"/>
          </a:xfrm>
          <a:prstGeom prst="rect">
            <a:avLst/>
          </a:prstGeom>
        </p:spPr>
      </p:pic>
      <p:pic>
        <p:nvPicPr>
          <p:cNvPr id="36" name="Picture 35" descr="Slate-V2-H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03800" y="1818214"/>
            <a:ext cx="3339972" cy="1847851"/>
          </a:xfrm>
          <a:prstGeom prst="rect">
            <a:avLst/>
          </a:prstGeom>
        </p:spPr>
      </p:pic>
      <p:pic>
        <p:nvPicPr>
          <p:cNvPr id="37" name="Picture 36" descr="Slate-V2-H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36051" y="1818214"/>
            <a:ext cx="3339972" cy="1847851"/>
          </a:xfrm>
          <a:prstGeom prst="rect">
            <a:avLst/>
          </a:prstGeom>
        </p:spPr>
      </p:pic>
      <p:sp>
        <p:nvSpPr>
          <p:cNvPr id="30" name="Title 1"/>
          <p:cNvSpPr>
            <a:spLocks noGrp="1"/>
          </p:cNvSpPr>
          <p:nvPr>
            <p:ph type="title"/>
          </p:nvPr>
        </p:nvSpPr>
        <p:spPr>
          <a:xfrm>
            <a:off x="913794" y="609600"/>
            <a:ext cx="10353763" cy="97045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95" y="3904106"/>
            <a:ext cx="3300984"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018102" y="1938918"/>
            <a:ext cx="3092368" cy="160295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95" y="4480368"/>
            <a:ext cx="3300984" cy="1310833"/>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88" y="3904106"/>
            <a:ext cx="3300984"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545743" y="1939094"/>
            <a:ext cx="3092368" cy="160816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435" y="4480367"/>
            <a:ext cx="3300984" cy="1310833"/>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66697" y="3904106"/>
            <a:ext cx="3300984"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075698" y="1934432"/>
            <a:ext cx="3092368" cy="160729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66572" y="4480365"/>
            <a:ext cx="3300984" cy="131083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C775792F-5417-4127-944C-A044CD82C127}" type="datetimeFigureOut">
              <a:rPr lang="en-US" smtClean="0"/>
              <a:t>12/2/2022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5449C1C-797F-4873-A5E5-FCF076EC7907}" type="slidenum">
              <a:rPr lang="en-US" smtClean="0"/>
              <a:t>‹#›</a:t>
            </a:fld>
            <a:endParaRPr lang="en-US"/>
          </a:p>
        </p:txBody>
      </p:sp>
    </p:spTree>
    <p:extLst>
      <p:ext uri="{BB962C8B-B14F-4D97-AF65-F5344CB8AC3E}">
        <p14:creationId xmlns:p14="http://schemas.microsoft.com/office/powerpoint/2010/main" val="17398492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75792F-5417-4127-944C-A044CD82C127}" type="datetimeFigureOut">
              <a:rPr lang="en-US" smtClean="0"/>
              <a:t>12/2/2022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449C1C-797F-4873-A5E5-FCF076EC7907}" type="slidenum">
              <a:rPr lang="en-US" smtClean="0"/>
              <a:t>‹#›</a:t>
            </a:fld>
            <a:endParaRPr lang="en-US"/>
          </a:p>
        </p:txBody>
      </p:sp>
    </p:spTree>
    <p:extLst>
      <p:ext uri="{BB962C8B-B14F-4D97-AF65-F5344CB8AC3E}">
        <p14:creationId xmlns:p14="http://schemas.microsoft.com/office/powerpoint/2010/main" val="68213027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83068" y="609599"/>
            <a:ext cx="2284487" cy="5181601"/>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913796" y="609599"/>
            <a:ext cx="7916872" cy="5181601"/>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75792F-5417-4127-944C-A044CD82C127}" type="datetimeFigureOut">
              <a:rPr lang="en-US" smtClean="0"/>
              <a:t>12/2/2022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449C1C-797F-4873-A5E5-FCF076EC7907}" type="slidenum">
              <a:rPr lang="en-US" smtClean="0"/>
              <a:t>‹#›</a:t>
            </a:fld>
            <a:endParaRPr lang="en-US"/>
          </a:p>
        </p:txBody>
      </p:sp>
    </p:spTree>
    <p:extLst>
      <p:ext uri="{BB962C8B-B14F-4D97-AF65-F5344CB8AC3E}">
        <p14:creationId xmlns:p14="http://schemas.microsoft.com/office/powerpoint/2010/main" val="6079682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75792F-5417-4127-944C-A044CD82C127}" type="datetimeFigureOut">
              <a:rPr lang="en-US" smtClean="0"/>
              <a:t>12/2/2022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449C1C-797F-4873-A5E5-FCF076EC7907}" type="slidenum">
              <a:rPr lang="en-US" smtClean="0"/>
              <a:t>‹#›</a:t>
            </a:fld>
            <a:endParaRPr lang="en-US"/>
          </a:p>
        </p:txBody>
      </p:sp>
    </p:spTree>
    <p:extLst>
      <p:ext uri="{BB962C8B-B14F-4D97-AF65-F5344CB8AC3E}">
        <p14:creationId xmlns:p14="http://schemas.microsoft.com/office/powerpoint/2010/main" val="317762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95401" y="1761067"/>
            <a:ext cx="9590550" cy="1828813"/>
          </a:xfrm>
        </p:spPr>
        <p:txBody>
          <a:bodyPr anchor="b"/>
          <a:lstStyle>
            <a:lvl1pPr algn="ct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295401" y="3589879"/>
            <a:ext cx="9590550" cy="1507054"/>
          </a:xfrm>
        </p:spPr>
        <p:txBody>
          <a:bodyPr anchor="t"/>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75792F-5417-4127-944C-A044CD82C127}" type="datetimeFigureOut">
              <a:rPr lang="en-US" smtClean="0"/>
              <a:t>12/2/2022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449C1C-797F-4873-A5E5-FCF076EC7907}" type="slidenum">
              <a:rPr lang="en-US" smtClean="0"/>
              <a:t>‹#›</a:t>
            </a:fld>
            <a:endParaRPr lang="en-US"/>
          </a:p>
        </p:txBody>
      </p:sp>
    </p:spTree>
    <p:extLst>
      <p:ext uri="{BB962C8B-B14F-4D97-AF65-F5344CB8AC3E}">
        <p14:creationId xmlns:p14="http://schemas.microsoft.com/office/powerpoint/2010/main" val="24615688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913795" y="1732449"/>
            <a:ext cx="5060497" cy="4058750"/>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2892" y="1732449"/>
            <a:ext cx="5064665" cy="4058751"/>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75792F-5417-4127-944C-A044CD82C127}" type="datetimeFigureOut">
              <a:rPr lang="en-US" smtClean="0"/>
              <a:t>12/2/2022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449C1C-797F-4873-A5E5-FCF076EC7907}" type="slidenum">
              <a:rPr lang="en-US" smtClean="0"/>
              <a:t>‹#›</a:t>
            </a:fld>
            <a:endParaRPr lang="en-US"/>
          </a:p>
        </p:txBody>
      </p:sp>
    </p:spTree>
    <p:extLst>
      <p:ext uri="{BB962C8B-B14F-4D97-AF65-F5344CB8AC3E}">
        <p14:creationId xmlns:p14="http://schemas.microsoft.com/office/powerpoint/2010/main" val="16783572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20" name="Picture 19" descr="Slate-V2-HD-comp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3795" y="1734506"/>
            <a:ext cx="5089072" cy="4148769"/>
          </a:xfrm>
          <a:prstGeom prst="rect">
            <a:avLst/>
          </a:prstGeom>
        </p:spPr>
      </p:pic>
      <p:pic>
        <p:nvPicPr>
          <p:cNvPr id="21" name="Picture 20" descr="Slate-V2-HD-comp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78485" y="1734506"/>
            <a:ext cx="5089072" cy="4148769"/>
          </a:xfrm>
          <a:prstGeom prst="rect">
            <a:avLst/>
          </a:prstGeom>
        </p:spPr>
      </p:pic>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005872" y="1835254"/>
            <a:ext cx="4876344" cy="544884"/>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05872" y="2380137"/>
            <a:ext cx="4876344" cy="3411063"/>
          </a:xfrm>
        </p:spPr>
        <p:txBody>
          <a:bodyPr anchor="t">
            <a:norm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94967" y="1835254"/>
            <a:ext cx="4895330" cy="544883"/>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94967" y="2380137"/>
            <a:ext cx="4895330" cy="3411063"/>
          </a:xfrm>
        </p:spPr>
        <p:txBody>
          <a:bodyPr anchor="t">
            <a:norm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75792F-5417-4127-944C-A044CD82C127}" type="datetimeFigureOut">
              <a:rPr lang="en-US" smtClean="0"/>
              <a:t>12/2/2022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5449C1C-797F-4873-A5E5-FCF076EC7907}" type="slidenum">
              <a:rPr lang="en-US" smtClean="0"/>
              <a:t>‹#›</a:t>
            </a:fld>
            <a:endParaRPr lang="en-US"/>
          </a:p>
        </p:txBody>
      </p:sp>
    </p:spTree>
    <p:extLst>
      <p:ext uri="{BB962C8B-B14F-4D97-AF65-F5344CB8AC3E}">
        <p14:creationId xmlns:p14="http://schemas.microsoft.com/office/powerpoint/2010/main" val="38977708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75792F-5417-4127-944C-A044CD82C127}" type="datetimeFigureOut">
              <a:rPr lang="en-US" smtClean="0"/>
              <a:t>12/2/2022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5449C1C-797F-4873-A5E5-FCF076EC7907}" type="slidenum">
              <a:rPr lang="en-US" smtClean="0"/>
              <a:t>‹#›</a:t>
            </a:fld>
            <a:endParaRPr lang="en-US"/>
          </a:p>
        </p:txBody>
      </p:sp>
    </p:spTree>
    <p:extLst>
      <p:ext uri="{BB962C8B-B14F-4D97-AF65-F5344CB8AC3E}">
        <p14:creationId xmlns:p14="http://schemas.microsoft.com/office/powerpoint/2010/main" val="2133394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75792F-5417-4127-944C-A044CD82C127}" type="datetimeFigureOut">
              <a:rPr lang="en-US" smtClean="0"/>
              <a:t>12/2/2022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5449C1C-797F-4873-A5E5-FCF076EC7907}" type="slidenum">
              <a:rPr lang="en-US" smtClean="0"/>
              <a:t>‹#›</a:t>
            </a:fld>
            <a:endParaRPr lang="en-US"/>
          </a:p>
        </p:txBody>
      </p:sp>
    </p:spTree>
    <p:extLst>
      <p:ext uri="{BB962C8B-B14F-4D97-AF65-F5344CB8AC3E}">
        <p14:creationId xmlns:p14="http://schemas.microsoft.com/office/powerpoint/2010/main" val="42683783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3706889" cy="1821918"/>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4855633" y="609600"/>
            <a:ext cx="6411924" cy="51816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3795" y="2431518"/>
            <a:ext cx="3706889" cy="3359681"/>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775792F-5417-4127-944C-A044CD82C127}" type="datetimeFigureOut">
              <a:rPr lang="en-US" smtClean="0"/>
              <a:t>12/2/2022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449C1C-797F-4873-A5E5-FCF076EC7907}" type="slidenum">
              <a:rPr lang="en-US" smtClean="0"/>
              <a:t>‹#›</a:t>
            </a:fld>
            <a:endParaRPr lang="en-US"/>
          </a:p>
        </p:txBody>
      </p:sp>
    </p:spTree>
    <p:extLst>
      <p:ext uri="{BB962C8B-B14F-4D97-AF65-F5344CB8AC3E}">
        <p14:creationId xmlns:p14="http://schemas.microsoft.com/office/powerpoint/2010/main" val="2280123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22" name="Picture 21" descr="Slate-V2-HD-vert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93665" y="609600"/>
            <a:ext cx="3584166" cy="5204832"/>
          </a:xfrm>
          <a:prstGeom prst="rect">
            <a:avLst/>
          </a:prstGeom>
        </p:spPr>
      </p:pic>
      <p:sp>
        <p:nvSpPr>
          <p:cNvPr id="2" name="Title 1"/>
          <p:cNvSpPr>
            <a:spLocks noGrp="1"/>
          </p:cNvSpPr>
          <p:nvPr>
            <p:ph type="title"/>
          </p:nvPr>
        </p:nvSpPr>
        <p:spPr>
          <a:xfrm>
            <a:off x="913795" y="609923"/>
            <a:ext cx="5934949" cy="1829338"/>
          </a:xfrm>
        </p:spPr>
        <p:txBody>
          <a:bodyPr anchor="b">
            <a:noAutofit/>
          </a:bodyPr>
          <a:lstStyle>
            <a:lvl1pPr algn="ct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42551" y="763702"/>
            <a:ext cx="3275751" cy="4912822"/>
          </a:xfr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913795" y="2439261"/>
            <a:ext cx="5934949" cy="3376134"/>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775792F-5417-4127-944C-A044CD82C127}" type="datetimeFigureOut">
              <a:rPr lang="en-US" smtClean="0"/>
              <a:t>12/2/2022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449C1C-797F-4873-A5E5-FCF076EC7907}" type="slidenum">
              <a:rPr lang="en-US" smtClean="0"/>
              <a:t>‹#›</a:t>
            </a:fld>
            <a:endParaRPr lang="en-US"/>
          </a:p>
        </p:txBody>
      </p:sp>
    </p:spTree>
    <p:extLst>
      <p:ext uri="{BB962C8B-B14F-4D97-AF65-F5344CB8AC3E}">
        <p14:creationId xmlns:p14="http://schemas.microsoft.com/office/powerpoint/2010/main" val="3257131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2" cy="970450"/>
          </a:xfrm>
          <a:prstGeom prst="rect">
            <a:avLst/>
          </a:prstGeom>
          <a:effectLst>
            <a:outerShdw blurRad="25400" dir="17880000">
              <a:srgbClr val="000000">
                <a:alpha val="46000"/>
              </a:srgbClr>
            </a:outerShdw>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95" y="1732449"/>
            <a:ext cx="10353762" cy="4058751"/>
          </a:xfrm>
          <a:prstGeom prst="rect">
            <a:avLst/>
          </a:prstGeom>
          <a:effectLst>
            <a:outerShdw blurRad="25400" dir="17880000">
              <a:srgbClr val="000000">
                <a:alpha val="46000"/>
              </a:srgbClr>
            </a:outerShdw>
          </a:effectLst>
        </p:spPr>
        <p:txBody>
          <a:bodyPr vert="horz" lIns="91440" tIns="45720" rIns="91440" bIns="45720" rtlCol="0"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lumMod val="95000"/>
                  </a:schemeClr>
                </a:solidFill>
                <a:effectLst>
                  <a:outerShdw blurRad="50800" dist="38100" dir="2700000" algn="tl" rotWithShape="0">
                    <a:schemeClr val="bg1">
                      <a:alpha val="43000"/>
                    </a:schemeClr>
                  </a:outerShdw>
                </a:effectLst>
              </a:defRPr>
            </a:lvl1pPr>
          </a:lstStyle>
          <a:p>
            <a:fld id="{C775792F-5417-4127-944C-A044CD82C127}" type="datetimeFigureOut">
              <a:rPr lang="en-US" smtClean="0"/>
              <a:t>12/2/2022</a:t>
            </a:fld>
            <a:endParaRPr lang="en-US"/>
          </a:p>
        </p:txBody>
      </p:sp>
      <p:sp>
        <p:nvSpPr>
          <p:cNvPr id="5" name="Footer Placeholder 4"/>
          <p:cNvSpPr>
            <a:spLocks noGrp="1"/>
          </p:cNvSpPr>
          <p:nvPr>
            <p:ph type="ftr" sz="quarter" idx="3"/>
          </p:nvPr>
        </p:nvSpPr>
        <p:spPr>
          <a:xfrm>
            <a:off x="913795" y="5883275"/>
            <a:ext cx="6672865" cy="365125"/>
          </a:xfrm>
          <a:prstGeom prst="rect">
            <a:avLst/>
          </a:prstGeom>
        </p:spPr>
        <p:txBody>
          <a:bodyPr vert="horz" lIns="91440" tIns="45720" rIns="91440" bIns="45720" rtlCol="0" anchor="ctr"/>
          <a:lstStyle>
            <a:lvl1pPr algn="l">
              <a:defRPr sz="1000">
                <a:solidFill>
                  <a:schemeClr val="tx1">
                    <a:lumMod val="95000"/>
                  </a:schemeClr>
                </a:solidFill>
                <a:effectLst>
                  <a:outerShdw blurRad="50800" dist="38100" dir="2700000" algn="tl" rotWithShape="0">
                    <a:schemeClr val="bg1">
                      <a:alpha val="43000"/>
                    </a:schemeClr>
                  </a:outerShdw>
                </a:effectLst>
              </a:defRPr>
            </a:lvl1pPr>
          </a:lstStyle>
          <a:p>
            <a:endParaRPr lang="en-US"/>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lumMod val="95000"/>
                  </a:schemeClr>
                </a:solidFill>
                <a:effectLst>
                  <a:outerShdw blurRad="50800" dist="38100" dir="2700000" algn="tl" rotWithShape="0">
                    <a:schemeClr val="bg1">
                      <a:alpha val="43000"/>
                    </a:schemeClr>
                  </a:outerShdw>
                </a:effectLst>
              </a:defRPr>
            </a:lvl1pPr>
          </a:lstStyle>
          <a:p>
            <a:fld id="{C5449C1C-797F-4873-A5E5-FCF076EC7907}" type="slidenum">
              <a:rPr lang="en-US" smtClean="0"/>
              <a:t>‹#›</a:t>
            </a:fld>
            <a:endParaRPr lang="en-US"/>
          </a:p>
        </p:txBody>
      </p:sp>
    </p:spTree>
    <p:extLst>
      <p:ext uri="{BB962C8B-B14F-4D97-AF65-F5344CB8AC3E}">
        <p14:creationId xmlns:p14="http://schemas.microsoft.com/office/powerpoint/2010/main" val="188806324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457200" rtl="0" eaLnBrk="1" latinLnBrk="0" hangingPunct="1">
        <a:spcBef>
          <a:spcPct val="0"/>
        </a:spcBef>
        <a:buNone/>
        <a:defRPr sz="40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06000" algn="l" defTabSz="457200" rtl="0" eaLnBrk="1" latinLnBrk="0" hangingPunct="1">
        <a:spcBef>
          <a:spcPct val="20000"/>
        </a:spcBef>
        <a:spcAft>
          <a:spcPts val="600"/>
        </a:spcAft>
        <a:buClr>
          <a:schemeClr val="tx2"/>
        </a:buClr>
        <a:buSzPct val="70000"/>
        <a:buFont typeface="Wingdings 2" charset="2"/>
        <a:buChar char=""/>
        <a:defRPr sz="20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1pPr>
      <a:lvl2pPr marL="720000" indent="-270000" algn="l" defTabSz="457200" rtl="0" eaLnBrk="1" latinLnBrk="0" hangingPunct="1">
        <a:spcBef>
          <a:spcPct val="20000"/>
        </a:spcBef>
        <a:spcAft>
          <a:spcPts val="600"/>
        </a:spcAft>
        <a:buClr>
          <a:schemeClr val="tx2"/>
        </a:buClr>
        <a:buSzPct val="70000"/>
        <a:buFont typeface="Wingdings 2" charset="2"/>
        <a:buChar char=""/>
        <a:defRPr sz="18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2pPr>
      <a:lvl3pPr marL="1026000" indent="-216000" algn="l" defTabSz="457200" rtl="0" eaLnBrk="1" latinLnBrk="0" hangingPunct="1">
        <a:spcBef>
          <a:spcPct val="20000"/>
        </a:spcBef>
        <a:spcAft>
          <a:spcPts val="600"/>
        </a:spcAft>
        <a:buClr>
          <a:schemeClr val="tx2"/>
        </a:buClr>
        <a:buSzPct val="70000"/>
        <a:buFont typeface="Wingdings 2" charset="2"/>
        <a:buChar char=""/>
        <a:defRPr sz="16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3pPr>
      <a:lvl4pPr marL="1386000" indent="-2160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4pPr>
      <a:lvl5pPr marL="1674000" indent="-2160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5pPr>
      <a:lvl6pPr marL="20146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6pPr>
      <a:lvl7pPr marL="24018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7pPr>
      <a:lvl8pPr marL="27890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8pPr>
      <a:lvl9pPr marL="31062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8270B-BC62-516A-998D-69F94DC2E68B}"/>
              </a:ext>
            </a:extLst>
          </p:cNvPr>
          <p:cNvSpPr>
            <a:spLocks noGrp="1"/>
          </p:cNvSpPr>
          <p:nvPr>
            <p:ph type="ctrTitle"/>
          </p:nvPr>
        </p:nvSpPr>
        <p:spPr/>
        <p:txBody>
          <a:bodyPr/>
          <a:lstStyle/>
          <a:p>
            <a:r>
              <a:rPr lang="en-US" dirty="0"/>
              <a:t>The Five People You Meet In </a:t>
            </a:r>
            <a:br>
              <a:rPr lang="en-US" dirty="0"/>
            </a:br>
            <a:r>
              <a:rPr lang="en-US" i="1" dirty="0"/>
              <a:t>Heaven</a:t>
            </a:r>
          </a:p>
        </p:txBody>
      </p:sp>
      <p:sp>
        <p:nvSpPr>
          <p:cNvPr id="3" name="Subtitle 2">
            <a:extLst>
              <a:ext uri="{FF2B5EF4-FFF2-40B4-BE49-F238E27FC236}">
                <a16:creationId xmlns:a16="http://schemas.microsoft.com/office/drawing/2014/main" id="{6021C0E0-9B4C-A146-BA77-F01D3D2626F4}"/>
              </a:ext>
            </a:extLst>
          </p:cNvPr>
          <p:cNvSpPr>
            <a:spLocks noGrp="1"/>
          </p:cNvSpPr>
          <p:nvPr>
            <p:ph type="subTitle" idx="1"/>
          </p:nvPr>
        </p:nvSpPr>
        <p:spPr/>
        <p:txBody>
          <a:bodyPr/>
          <a:lstStyle/>
          <a:p>
            <a:r>
              <a:rPr lang="en-US" dirty="0"/>
              <a:t>By Salma Khlaifat 6b</a:t>
            </a:r>
          </a:p>
        </p:txBody>
      </p:sp>
    </p:spTree>
    <p:extLst>
      <p:ext uri="{BB962C8B-B14F-4D97-AF65-F5344CB8AC3E}">
        <p14:creationId xmlns:p14="http://schemas.microsoft.com/office/powerpoint/2010/main" val="19245295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C6301A-1E10-892A-3024-8FD9634886C2}"/>
              </a:ext>
            </a:extLst>
          </p:cNvPr>
          <p:cNvSpPr>
            <a:spLocks noGrp="1"/>
          </p:cNvSpPr>
          <p:nvPr>
            <p:ph type="title"/>
          </p:nvPr>
        </p:nvSpPr>
        <p:spPr/>
        <p:txBody>
          <a:bodyPr/>
          <a:lstStyle/>
          <a:p>
            <a:r>
              <a:rPr lang="en-US" dirty="0"/>
              <a:t>Eddie </a:t>
            </a:r>
          </a:p>
        </p:txBody>
      </p:sp>
      <p:sp>
        <p:nvSpPr>
          <p:cNvPr id="3" name="Content Placeholder 2">
            <a:extLst>
              <a:ext uri="{FF2B5EF4-FFF2-40B4-BE49-F238E27FC236}">
                <a16:creationId xmlns:a16="http://schemas.microsoft.com/office/drawing/2014/main" id="{901F8F55-29D0-08DF-9B23-E75A65C90554}"/>
              </a:ext>
            </a:extLst>
          </p:cNvPr>
          <p:cNvSpPr>
            <a:spLocks noGrp="1"/>
          </p:cNvSpPr>
          <p:nvPr>
            <p:ph idx="1"/>
          </p:nvPr>
        </p:nvSpPr>
        <p:spPr>
          <a:xfrm>
            <a:off x="913795" y="1484242"/>
            <a:ext cx="10628848" cy="4996071"/>
          </a:xfrm>
        </p:spPr>
        <p:txBody>
          <a:bodyPr/>
          <a:lstStyle/>
          <a:p>
            <a:r>
              <a:rPr lang="en-US" dirty="0"/>
              <a:t>Eddie was an old man that worked at ruby pier (a park) as maintenance but he didn’t like that job. His job was passed on to him by his dad he told him that, that place meant a lot to him even if it was old and a bit rusty, but now after his dad died he still works there and he made that place a lot better because even if his dad was abusive mentally and physically he was still his father. The book starts with a chapter called “the end” which indicates eddies final day on planet earth. The first chapter teaches you about how nothing in life is expected, Eddie died in a tragic accident while trying to save a little girl from getting run over by a roller coaster. When he was getting brought up to heaven he felt little hands holding him and he thought it was the little girl he wanted to save he wasn’t sure of her name so whenever he wanted to say it he would say “ the little girl amy or annie”. Eddies destination after the accident wasn’t heaven it was the in-between where he met five people that taught him lessons to pass on to the people he would meet in heaven. The people he met where people from his life close to him or far away. After the last person he met a little girl to eddies surprise she's the one who brought him up to heaven after he figures that out and starts grieving that when we come back to earth and learn that ruby pear re opened three days after eddies death. </a:t>
            </a:r>
          </a:p>
        </p:txBody>
      </p:sp>
    </p:spTree>
    <p:extLst>
      <p:ext uri="{BB962C8B-B14F-4D97-AF65-F5344CB8AC3E}">
        <p14:creationId xmlns:p14="http://schemas.microsoft.com/office/powerpoint/2010/main" val="35030524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80D78-B6E4-E895-B77C-B9DEB417A088}"/>
              </a:ext>
            </a:extLst>
          </p:cNvPr>
          <p:cNvSpPr>
            <a:spLocks noGrp="1"/>
          </p:cNvSpPr>
          <p:nvPr>
            <p:ph type="title"/>
          </p:nvPr>
        </p:nvSpPr>
        <p:spPr/>
        <p:txBody>
          <a:bodyPr/>
          <a:lstStyle/>
          <a:p>
            <a:r>
              <a:rPr lang="en-US" dirty="0"/>
              <a:t>My favorite person </a:t>
            </a:r>
          </a:p>
        </p:txBody>
      </p:sp>
      <p:sp>
        <p:nvSpPr>
          <p:cNvPr id="3" name="Content Placeholder 2">
            <a:extLst>
              <a:ext uri="{FF2B5EF4-FFF2-40B4-BE49-F238E27FC236}">
                <a16:creationId xmlns:a16="http://schemas.microsoft.com/office/drawing/2014/main" id="{4A2C994E-A411-61A1-06F1-80812D7843B3}"/>
              </a:ext>
            </a:extLst>
          </p:cNvPr>
          <p:cNvSpPr>
            <a:spLocks noGrp="1"/>
          </p:cNvSpPr>
          <p:nvPr>
            <p:ph idx="1"/>
          </p:nvPr>
        </p:nvSpPr>
        <p:spPr/>
        <p:txBody>
          <a:bodyPr/>
          <a:lstStyle/>
          <a:p>
            <a:r>
              <a:rPr lang="en-US" dirty="0"/>
              <a:t>My favorite person that Eddie met  in heaven was marguerite his wife but he didn’t meet her in version that he knows he met her when she was young in her early 20s in that chapter it was one of the only chapters were Eddie didn’t feel like an old man and felt young again </a:t>
            </a:r>
          </a:p>
          <a:p>
            <a:r>
              <a:rPr lang="en-US" dirty="0"/>
              <a:t>Marguerite told him that love is blind because you fall in love with the idea of someone you fall in love with there actions and that’s what makes you love them as a person. &lt;3</a:t>
            </a:r>
          </a:p>
          <a:p>
            <a:r>
              <a:rPr lang="en-US" dirty="0"/>
              <a:t>I also love marguerite because she was really wise and good at making her decisions she also kept up with Eddie because she knew he needed her </a:t>
            </a:r>
          </a:p>
        </p:txBody>
      </p:sp>
    </p:spTree>
    <p:extLst>
      <p:ext uri="{BB962C8B-B14F-4D97-AF65-F5344CB8AC3E}">
        <p14:creationId xmlns:p14="http://schemas.microsoft.com/office/powerpoint/2010/main" val="94623649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late">
  <a:themeElements>
    <a:clrScheme name="Slate">
      <a:dk1>
        <a:sysClr val="windowText" lastClr="000000"/>
      </a:dk1>
      <a:lt1>
        <a:sysClr val="window" lastClr="FFFFFF"/>
      </a:lt1>
      <a:dk2>
        <a:srgbClr val="212123"/>
      </a:dk2>
      <a:lt2>
        <a:srgbClr val="DADADA"/>
      </a:lt2>
      <a:accent1>
        <a:srgbClr val="BC451B"/>
      </a:accent1>
      <a:accent2>
        <a:srgbClr val="D3BA68"/>
      </a:accent2>
      <a:accent3>
        <a:srgbClr val="BB8640"/>
      </a:accent3>
      <a:accent4>
        <a:srgbClr val="AD9277"/>
      </a:accent4>
      <a:accent5>
        <a:srgbClr val="A55A43"/>
      </a:accent5>
      <a:accent6>
        <a:srgbClr val="AD9D7B"/>
      </a:accent6>
      <a:hlink>
        <a:srgbClr val="E98052"/>
      </a:hlink>
      <a:folHlink>
        <a:srgbClr val="F4B69B"/>
      </a:folHlink>
    </a:clrScheme>
    <a:fontScheme name="Slate">
      <a:majorFont>
        <a:latin typeface="Calisto MT" panose="02040603050505030304"/>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sto MT" panose="02040603050505030304"/>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ate">
      <a:fillStyleLst>
        <a:solidFill>
          <a:schemeClr val="phClr"/>
        </a:solidFill>
        <a:gradFill rotWithShape="1">
          <a:gsLst>
            <a:gs pos="0">
              <a:schemeClr val="phClr">
                <a:tint val="60000"/>
                <a:lumMod val="110000"/>
              </a:schemeClr>
            </a:gs>
            <a:gs pos="100000">
              <a:schemeClr val="phClr">
                <a:tint val="88000"/>
              </a:schemeClr>
            </a:gs>
          </a:gsLst>
          <a:lin ang="5400000" scaled="0"/>
        </a:gradFill>
        <a:gradFill rotWithShape="1">
          <a:gsLst>
            <a:gs pos="0">
              <a:schemeClr val="phClr">
                <a:tint val="96000"/>
                <a:lumMod val="104000"/>
              </a:schemeClr>
            </a:gs>
            <a:gs pos="100000">
              <a:schemeClr val="phClr">
                <a:shade val="90000"/>
                <a:lumMod val="90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63500" dist="25400" dir="5400000" rotWithShape="0">
              <a:srgbClr val="000000">
                <a:alpha val="60000"/>
              </a:srgbClr>
            </a:outerShdw>
          </a:effectLst>
        </a:effectStyle>
        <a:effectStyle>
          <a:effectLst>
            <a:outerShdw blurRad="76200" dist="38100" dir="5400000" rotWithShape="0">
              <a:srgbClr val="000000">
                <a:alpha val="75000"/>
              </a:srgbClr>
            </a:outerShdw>
          </a:effectLst>
          <a:scene3d>
            <a:camera prst="orthographicFront">
              <a:rot lat="0" lon="0" rev="0"/>
            </a:camera>
            <a:lightRig rig="threePt" dir="t">
              <a:rot lat="0" lon="0" rev="1200000"/>
            </a:lightRig>
          </a:scene3d>
          <a:sp3d>
            <a:bevelT w="63500" h="25400" prst="hardEdge"/>
          </a:sp3d>
        </a:effectStyle>
      </a:effectStyleLst>
      <a:bgFillStyleLst>
        <a:solidFill>
          <a:schemeClr val="phClr"/>
        </a:solidFill>
        <a:solidFill>
          <a:schemeClr val="phClr"/>
        </a:solidFill>
        <a:blipFill rotWithShape="1">
          <a:blip xmlns:r="http://schemas.openxmlformats.org/officeDocument/2006/relationships" r:embed="rId1">
            <a:duotone>
              <a:schemeClr val="phClr">
                <a:shade val="80000"/>
                <a:lumMod val="80000"/>
              </a:schemeClr>
              <a:schemeClr val="phClr">
                <a:tint val="98000"/>
              </a:schemeClr>
            </a:duotone>
          </a:blip>
          <a:stretch/>
        </a:blipFill>
      </a:bgFillStyleLst>
    </a:fmtScheme>
  </a:themeElements>
  <a:objectDefaults/>
  <a:extraClrSchemeLst/>
  <a:extLst>
    <a:ext uri="{05A4C25C-085E-4340-85A3-A5531E510DB2}">
      <thm15:themeFamily xmlns:thm15="http://schemas.microsoft.com/office/thememl/2012/main" name="Slate" id="{C3F70B94-7CE9-428E-ADC1-3269CC2C3385}" vid="{3F2DE9A5-64E6-437C-A389-CC4477E817E8}"/>
    </a:ext>
  </a:extLst>
</a:theme>
</file>

<file path=docProps/app.xml><?xml version="1.0" encoding="utf-8"?>
<Properties xmlns="http://schemas.openxmlformats.org/officeDocument/2006/extended-properties" xmlns:vt="http://schemas.openxmlformats.org/officeDocument/2006/docPropsVTypes">
  <Template>TM04033929[[fn=Slate]]</Template>
  <TotalTime>43</TotalTime>
  <Words>426</Words>
  <Application>Microsoft Office PowerPoint</Application>
  <PresentationFormat>Widescreen</PresentationFormat>
  <Paragraphs>8</Paragraphs>
  <Slides>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vt:i4>
      </vt:variant>
    </vt:vector>
  </HeadingPairs>
  <TitlesOfParts>
    <vt:vector size="6" baseType="lpstr">
      <vt:lpstr>Calisto MT</vt:lpstr>
      <vt:lpstr>Wingdings 2</vt:lpstr>
      <vt:lpstr>Slate</vt:lpstr>
      <vt:lpstr>The Five People You Meet In  Heaven</vt:lpstr>
      <vt:lpstr>Eddie </vt:lpstr>
      <vt:lpstr>My favorite person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Five People You Meet In  Heaven</dc:title>
  <dc:creator>Saif Khlaifat</dc:creator>
  <cp:lastModifiedBy>Saif Khlaifat</cp:lastModifiedBy>
  <cp:revision>1</cp:revision>
  <dcterms:created xsi:type="dcterms:W3CDTF">2022-12-02T05:41:27Z</dcterms:created>
  <dcterms:modified xsi:type="dcterms:W3CDTF">2022-12-02T06:25:15Z</dcterms:modified>
</cp:coreProperties>
</file>