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70C00-6EF2-43C5-B0AB-B73AF367FFBF}" v="163" dt="2021-04-17T08:36:15.6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hab Al Deir" userId="116e31127730c435" providerId="LiveId" clId="{11070C00-6EF2-43C5-B0AB-B73AF367FFBF}"/>
    <pc:docChg chg="undo custSel addSld delSld modSld">
      <pc:chgData name="Ehab Al Deir" userId="116e31127730c435" providerId="LiveId" clId="{11070C00-6EF2-43C5-B0AB-B73AF367FFBF}" dt="2021-04-17T08:41:24.727" v="3731" actId="26606"/>
      <pc:docMkLst>
        <pc:docMk/>
      </pc:docMkLst>
      <pc:sldChg chg="addSp modSp mod setBg setClrOvrMap">
        <pc:chgData name="Ehab Al Deir" userId="116e31127730c435" providerId="LiveId" clId="{11070C00-6EF2-43C5-B0AB-B73AF367FFBF}" dt="2021-04-17T08:40:34.038" v="3725" actId="26606"/>
        <pc:sldMkLst>
          <pc:docMk/>
          <pc:sldMk cId="819614130" sldId="256"/>
        </pc:sldMkLst>
        <pc:spChg chg="mod">
          <ac:chgData name="Ehab Al Deir" userId="116e31127730c435" providerId="LiveId" clId="{11070C00-6EF2-43C5-B0AB-B73AF367FFBF}" dt="2021-04-17T08:40:34.038" v="3725" actId="26606"/>
          <ac:spMkLst>
            <pc:docMk/>
            <pc:sldMk cId="819614130" sldId="256"/>
            <ac:spMk id="2" creationId="{EDFBBCCA-4776-4376-8CE1-21C20417EDF5}"/>
          </ac:spMkLst>
        </pc:spChg>
        <pc:spChg chg="add">
          <ac:chgData name="Ehab Al Deir" userId="116e31127730c435" providerId="LiveId" clId="{11070C00-6EF2-43C5-B0AB-B73AF367FFBF}" dt="2021-04-17T08:40:34.038" v="3725" actId="26606"/>
          <ac:spMkLst>
            <pc:docMk/>
            <pc:sldMk cId="819614130" sldId="256"/>
            <ac:spMk id="71" creationId="{2C6334C2-F73F-4B3B-A626-DD5F69DF6ED0}"/>
          </ac:spMkLst>
        </pc:spChg>
        <pc:picChg chg="add mod">
          <ac:chgData name="Ehab Al Deir" userId="116e31127730c435" providerId="LiveId" clId="{11070C00-6EF2-43C5-B0AB-B73AF367FFBF}" dt="2021-04-17T08:40:34.038" v="3725" actId="26606"/>
          <ac:picMkLst>
            <pc:docMk/>
            <pc:sldMk cId="819614130" sldId="256"/>
            <ac:picMk id="2050" creationId="{9A027DFF-CFBA-44C0-B034-15216C8D6FF0}"/>
          </ac:picMkLst>
        </pc:picChg>
      </pc:sldChg>
      <pc:sldChg chg="addSp delSp modSp mod setBg setClrOvrMap">
        <pc:chgData name="Ehab Al Deir" userId="116e31127730c435" providerId="LiveId" clId="{11070C00-6EF2-43C5-B0AB-B73AF367FFBF}" dt="2021-04-17T08:41:11.248" v="3729" actId="1076"/>
        <pc:sldMkLst>
          <pc:docMk/>
          <pc:sldMk cId="2566330445" sldId="257"/>
        </pc:sldMkLst>
        <pc:spChg chg="mod">
          <ac:chgData name="Ehab Al Deir" userId="116e31127730c435" providerId="LiveId" clId="{11070C00-6EF2-43C5-B0AB-B73AF367FFBF}" dt="2021-04-17T08:41:11.248" v="3729" actId="1076"/>
          <ac:spMkLst>
            <pc:docMk/>
            <pc:sldMk cId="2566330445" sldId="257"/>
            <ac:spMk id="2" creationId="{DD067AD4-0626-4D08-8167-6347114BB1B7}"/>
          </ac:spMkLst>
        </pc:spChg>
        <pc:spChg chg="mod">
          <ac:chgData name="Ehab Al Deir" userId="116e31127730c435" providerId="LiveId" clId="{11070C00-6EF2-43C5-B0AB-B73AF367FFBF}" dt="2021-04-17T08:41:08.427" v="3728" actId="1076"/>
          <ac:spMkLst>
            <pc:docMk/>
            <pc:sldMk cId="2566330445" sldId="257"/>
            <ac:spMk id="3" creationId="{811985A6-D5F3-4ADC-8E2E-7C7ED31AA2A3}"/>
          </ac:spMkLst>
        </pc:spChg>
        <pc:spChg chg="add mod">
          <ac:chgData name="Ehab Al Deir" userId="116e31127730c435" providerId="LiveId" clId="{11070C00-6EF2-43C5-B0AB-B73AF367FFBF}" dt="2021-04-17T08:41:04.633" v="3726" actId="26606"/>
          <ac:spMkLst>
            <pc:docMk/>
            <pc:sldMk cId="2566330445" sldId="257"/>
            <ac:spMk id="4" creationId="{A5CC1F45-39CF-4FE7-BCBF-8CFB802AB7DF}"/>
          </ac:spMkLst>
        </pc:spChg>
        <pc:spChg chg="add mod">
          <ac:chgData name="Ehab Al Deir" userId="116e31127730c435" providerId="LiveId" clId="{11070C00-6EF2-43C5-B0AB-B73AF367FFBF}" dt="2021-04-17T08:41:04.633" v="3726" actId="26606"/>
          <ac:spMkLst>
            <pc:docMk/>
            <pc:sldMk cId="2566330445" sldId="257"/>
            <ac:spMk id="5" creationId="{2AF62EEB-8168-4D35-BCCE-F6D36B9E67AC}"/>
          </ac:spMkLst>
        </pc:spChg>
        <pc:spChg chg="add">
          <ac:chgData name="Ehab Al Deir" userId="116e31127730c435" providerId="LiveId" clId="{11070C00-6EF2-43C5-B0AB-B73AF367FFBF}" dt="2021-04-17T08:41:04.633" v="3726" actId="26606"/>
          <ac:spMkLst>
            <pc:docMk/>
            <pc:sldMk cId="2566330445" sldId="257"/>
            <ac:spMk id="75" creationId="{36EF05BB-1257-4A9E-985D-96F7B5C7376D}"/>
          </ac:spMkLst>
        </pc:spChg>
        <pc:spChg chg="add">
          <ac:chgData name="Ehab Al Deir" userId="116e31127730c435" providerId="LiveId" clId="{11070C00-6EF2-43C5-B0AB-B73AF367FFBF}" dt="2021-04-17T08:41:04.633" v="3726" actId="26606"/>
          <ac:spMkLst>
            <pc:docMk/>
            <pc:sldMk cId="2566330445" sldId="257"/>
            <ac:spMk id="77" creationId="{FF55E45D-FA71-4774-AC3F-31BC55F9E727}"/>
          </ac:spMkLst>
        </pc:spChg>
        <pc:picChg chg="add del mod">
          <ac:chgData name="Ehab Al Deir" userId="116e31127730c435" providerId="LiveId" clId="{11070C00-6EF2-43C5-B0AB-B73AF367FFBF}" dt="2021-04-02T11:02:55.034" v="23" actId="478"/>
          <ac:picMkLst>
            <pc:docMk/>
            <pc:sldMk cId="2566330445" sldId="257"/>
            <ac:picMk id="1026" creationId="{8D8412DF-0C7D-46A7-A92F-A3D1AC83BB41}"/>
          </ac:picMkLst>
        </pc:picChg>
        <pc:picChg chg="add mod ord">
          <ac:chgData name="Ehab Al Deir" userId="116e31127730c435" providerId="LiveId" clId="{11070C00-6EF2-43C5-B0AB-B73AF367FFBF}" dt="2021-04-17T08:41:04.633" v="3726" actId="26606"/>
          <ac:picMkLst>
            <pc:docMk/>
            <pc:sldMk cId="2566330445" sldId="257"/>
            <ac:picMk id="1028" creationId="{F0CD5B99-5B29-4025-A685-8B80E1F35793}"/>
          </ac:picMkLst>
        </pc:picChg>
        <pc:picChg chg="add mod ord">
          <ac:chgData name="Ehab Al Deir" userId="116e31127730c435" providerId="LiveId" clId="{11070C00-6EF2-43C5-B0AB-B73AF367FFBF}" dt="2021-04-17T08:41:04.633" v="3726" actId="26606"/>
          <ac:picMkLst>
            <pc:docMk/>
            <pc:sldMk cId="2566330445" sldId="257"/>
            <ac:picMk id="1030" creationId="{4A482934-80CA-4660-8C41-2C75DAB5DAC0}"/>
          </ac:picMkLst>
        </pc:picChg>
      </pc:sldChg>
      <pc:sldChg chg="addSp delSp modSp new mod setBg setClrOvrMap">
        <pc:chgData name="Ehab Al Deir" userId="116e31127730c435" providerId="LiveId" clId="{11070C00-6EF2-43C5-B0AB-B73AF367FFBF}" dt="2021-04-17T08:41:24.727" v="3731" actId="26606"/>
        <pc:sldMkLst>
          <pc:docMk/>
          <pc:sldMk cId="79617298" sldId="258"/>
        </pc:sldMkLst>
        <pc:spChg chg="mod">
          <ac:chgData name="Ehab Al Deir" userId="116e31127730c435" providerId="LiveId" clId="{11070C00-6EF2-43C5-B0AB-B73AF367FFBF}" dt="2021-04-17T08:41:24.727" v="3731" actId="26606"/>
          <ac:spMkLst>
            <pc:docMk/>
            <pc:sldMk cId="79617298" sldId="258"/>
            <ac:spMk id="2" creationId="{0F9A9358-1491-4146-AEF8-997AFCB14E53}"/>
          </ac:spMkLst>
        </pc:spChg>
        <pc:spChg chg="add mod ord">
          <ac:chgData name="Ehab Al Deir" userId="116e31127730c435" providerId="LiveId" clId="{11070C00-6EF2-43C5-B0AB-B73AF367FFBF}" dt="2021-04-17T08:41:24.727" v="3731" actId="26606"/>
          <ac:spMkLst>
            <pc:docMk/>
            <pc:sldMk cId="79617298" sldId="258"/>
            <ac:spMk id="3" creationId="{BB024ACB-228E-47E7-B998-68D8617E9D80}"/>
          </ac:spMkLst>
        </pc:spChg>
        <pc:spChg chg="add del mod">
          <ac:chgData name="Ehab Al Deir" userId="116e31127730c435" providerId="LiveId" clId="{11070C00-6EF2-43C5-B0AB-B73AF367FFBF}" dt="2021-04-02T12:18:06.761" v="2640" actId="478"/>
          <ac:spMkLst>
            <pc:docMk/>
            <pc:sldMk cId="79617298" sldId="258"/>
            <ac:spMk id="4" creationId="{441EC200-F5C9-4B1C-BD79-A7649ED908AF}"/>
          </ac:spMkLst>
        </pc:spChg>
        <pc:spChg chg="add del mod">
          <ac:chgData name="Ehab Al Deir" userId="116e31127730c435" providerId="LiveId" clId="{11070C00-6EF2-43C5-B0AB-B73AF367FFBF}" dt="2021-04-02T11:52:44.195" v="1507"/>
          <ac:spMkLst>
            <pc:docMk/>
            <pc:sldMk cId="79617298" sldId="258"/>
            <ac:spMk id="5" creationId="{631EDB19-9E9F-450B-968B-3D204DDF677E}"/>
          </ac:spMkLst>
        </pc:spChg>
        <pc:spChg chg="add mod ord">
          <ac:chgData name="Ehab Al Deir" userId="116e31127730c435" providerId="LiveId" clId="{11070C00-6EF2-43C5-B0AB-B73AF367FFBF}" dt="2021-04-17T08:41:24.727" v="3731" actId="26606"/>
          <ac:spMkLst>
            <pc:docMk/>
            <pc:sldMk cId="79617298" sldId="258"/>
            <ac:spMk id="6" creationId="{9A93F84D-3E34-43AD-A7EE-51D18A7ABFE3}"/>
          </ac:spMkLst>
        </pc:spChg>
        <pc:spChg chg="add del mod">
          <ac:chgData name="Ehab Al Deir" userId="116e31127730c435" providerId="LiveId" clId="{11070C00-6EF2-43C5-B0AB-B73AF367FFBF}" dt="2021-04-02T12:00:09.590" v="1512"/>
          <ac:spMkLst>
            <pc:docMk/>
            <pc:sldMk cId="79617298" sldId="258"/>
            <ac:spMk id="8" creationId="{4708D386-4F30-492E-9F58-9AF97133E3B1}"/>
          </ac:spMkLst>
        </pc:spChg>
        <pc:spChg chg="add del">
          <ac:chgData name="Ehab Al Deir" userId="116e31127730c435" providerId="LiveId" clId="{11070C00-6EF2-43C5-B0AB-B73AF367FFBF}" dt="2021-04-17T08:41:24.727" v="3731" actId="26606"/>
          <ac:spMkLst>
            <pc:docMk/>
            <pc:sldMk cId="79617298" sldId="258"/>
            <ac:spMk id="77" creationId="{2EEE8F11-3582-44B7-9869-F2D26D7DD9D4}"/>
          </ac:spMkLst>
        </pc:spChg>
        <pc:spChg chg="add del">
          <ac:chgData name="Ehab Al Deir" userId="116e31127730c435" providerId="LiveId" clId="{11070C00-6EF2-43C5-B0AB-B73AF367FFBF}" dt="2021-04-17T08:41:24.727" v="3731" actId="26606"/>
          <ac:spMkLst>
            <pc:docMk/>
            <pc:sldMk cId="79617298" sldId="258"/>
            <ac:spMk id="79" creationId="{2141F1CC-6A53-4BCF-9127-AABB52E2497E}"/>
          </ac:spMkLst>
        </pc:spChg>
        <pc:spChg chg="add del">
          <ac:chgData name="Ehab Al Deir" userId="116e31127730c435" providerId="LiveId" clId="{11070C00-6EF2-43C5-B0AB-B73AF367FFBF}" dt="2021-04-17T08:41:24.727" v="3731" actId="26606"/>
          <ac:spMkLst>
            <pc:docMk/>
            <pc:sldMk cId="79617298" sldId="258"/>
            <ac:spMk id="81" creationId="{561B2B49-7142-4CA8-A929-4671548E6A5A}"/>
          </ac:spMkLst>
        </pc:spChg>
        <pc:picChg chg="add del mod">
          <ac:chgData name="Ehab Al Deir" userId="116e31127730c435" providerId="LiveId" clId="{11070C00-6EF2-43C5-B0AB-B73AF367FFBF}" dt="2021-04-02T11:31:17.110" v="701" actId="478"/>
          <ac:picMkLst>
            <pc:docMk/>
            <pc:sldMk cId="79617298" sldId="258"/>
            <ac:picMk id="3074" creationId="{03768E2B-5B35-40F6-A1A6-70F6ADCC84B0}"/>
          </ac:picMkLst>
        </pc:picChg>
        <pc:picChg chg="add mod">
          <ac:chgData name="Ehab Al Deir" userId="116e31127730c435" providerId="LiveId" clId="{11070C00-6EF2-43C5-B0AB-B73AF367FFBF}" dt="2021-04-17T08:41:24.727" v="3731" actId="26606"/>
          <ac:picMkLst>
            <pc:docMk/>
            <pc:sldMk cId="79617298" sldId="258"/>
            <ac:picMk id="3076" creationId="{905E7DBB-0B83-41B8-A889-1EBEF1A14D42}"/>
          </ac:picMkLst>
        </pc:picChg>
        <pc:picChg chg="add mod ord">
          <ac:chgData name="Ehab Al Deir" userId="116e31127730c435" providerId="LiveId" clId="{11070C00-6EF2-43C5-B0AB-B73AF367FFBF}" dt="2021-04-17T08:41:24.727" v="3731" actId="26606"/>
          <ac:picMkLst>
            <pc:docMk/>
            <pc:sldMk cId="79617298" sldId="258"/>
            <ac:picMk id="3078" creationId="{FFB682F3-2E27-4162-B4F1-3E92C6173D36}"/>
          </ac:picMkLst>
        </pc:picChg>
        <pc:picChg chg="add mod">
          <ac:chgData name="Ehab Al Deir" userId="116e31127730c435" providerId="LiveId" clId="{11070C00-6EF2-43C5-B0AB-B73AF367FFBF}" dt="2021-04-17T08:41:24.727" v="3731" actId="26606"/>
          <ac:picMkLst>
            <pc:docMk/>
            <pc:sldMk cId="79617298" sldId="258"/>
            <ac:picMk id="3080" creationId="{9B2BDF91-CD14-42E1-8148-39D3A4807042}"/>
          </ac:picMkLst>
        </pc:picChg>
      </pc:sldChg>
      <pc:sldChg chg="addSp modSp new add del mod">
        <pc:chgData name="Ehab Al Deir" userId="116e31127730c435" providerId="LiveId" clId="{11070C00-6EF2-43C5-B0AB-B73AF367FFBF}" dt="2021-04-17T08:35:58.168" v="3719" actId="47"/>
        <pc:sldMkLst>
          <pc:docMk/>
          <pc:sldMk cId="2829759468" sldId="259"/>
        </pc:sldMkLst>
        <pc:spChg chg="mod">
          <ac:chgData name="Ehab Al Deir" userId="116e31127730c435" providerId="LiveId" clId="{11070C00-6EF2-43C5-B0AB-B73AF367FFBF}" dt="2021-04-02T13:15:32.009" v="3710" actId="122"/>
          <ac:spMkLst>
            <pc:docMk/>
            <pc:sldMk cId="2829759468" sldId="259"/>
            <ac:spMk id="2" creationId="{7793FFD1-C8B6-4BCD-A8D4-7A67E2A802F4}"/>
          </ac:spMkLst>
        </pc:spChg>
        <pc:spChg chg="add mod">
          <ac:chgData name="Ehab Al Deir" userId="116e31127730c435" providerId="LiveId" clId="{11070C00-6EF2-43C5-B0AB-B73AF367FFBF}" dt="2021-04-17T08:07:21.988" v="3713" actId="255"/>
          <ac:spMkLst>
            <pc:docMk/>
            <pc:sldMk cId="2829759468" sldId="259"/>
            <ac:spMk id="3" creationId="{AD942C76-CDAF-4ECF-9ED7-7DC208CFD3C3}"/>
          </ac:spMkLst>
        </pc:spChg>
      </pc:sldChg>
      <pc:sldChg chg="addSp modSp new mod">
        <pc:chgData name="Ehab Al Deir" userId="116e31127730c435" providerId="LiveId" clId="{11070C00-6EF2-43C5-B0AB-B73AF367FFBF}" dt="2021-04-02T13:01:37.603" v="3581" actId="20577"/>
        <pc:sldMkLst>
          <pc:docMk/>
          <pc:sldMk cId="780991682" sldId="260"/>
        </pc:sldMkLst>
        <pc:spChg chg="mod">
          <ac:chgData name="Ehab Al Deir" userId="116e31127730c435" providerId="LiveId" clId="{11070C00-6EF2-43C5-B0AB-B73AF367FFBF}" dt="2021-04-02T13:01:37.603" v="3581" actId="20577"/>
          <ac:spMkLst>
            <pc:docMk/>
            <pc:sldMk cId="780991682" sldId="260"/>
            <ac:spMk id="2" creationId="{7DD48A1B-77A0-4DCC-B91D-1502ECB505AB}"/>
          </ac:spMkLst>
        </pc:spChg>
        <pc:spChg chg="mod">
          <ac:chgData name="Ehab Al Deir" userId="116e31127730c435" providerId="LiveId" clId="{11070C00-6EF2-43C5-B0AB-B73AF367FFBF}" dt="2021-04-02T12:34:20.054" v="3183" actId="20577"/>
          <ac:spMkLst>
            <pc:docMk/>
            <pc:sldMk cId="780991682" sldId="260"/>
            <ac:spMk id="3" creationId="{CE46A066-18EC-4BC7-96EC-BF013962FF38}"/>
          </ac:spMkLst>
        </pc:spChg>
        <pc:picChg chg="add mod">
          <ac:chgData name="Ehab Al Deir" userId="116e31127730c435" providerId="LiveId" clId="{11070C00-6EF2-43C5-B0AB-B73AF367FFBF}" dt="2021-04-02T12:54:10.151" v="3515" actId="1076"/>
          <ac:picMkLst>
            <pc:docMk/>
            <pc:sldMk cId="780991682" sldId="260"/>
            <ac:picMk id="4098" creationId="{BCFEEB66-C79A-474D-B8B4-A81A4906AF88}"/>
          </ac:picMkLst>
        </pc:picChg>
      </pc:sldChg>
      <pc:sldChg chg="addSp delSp modSp new mod">
        <pc:chgData name="Ehab Al Deir" userId="116e31127730c435" providerId="LiveId" clId="{11070C00-6EF2-43C5-B0AB-B73AF367FFBF}" dt="2021-04-17T08:07:46.106" v="3715" actId="14100"/>
        <pc:sldMkLst>
          <pc:docMk/>
          <pc:sldMk cId="897864014" sldId="261"/>
        </pc:sldMkLst>
        <pc:spChg chg="mod">
          <ac:chgData name="Ehab Al Deir" userId="116e31127730c435" providerId="LiveId" clId="{11070C00-6EF2-43C5-B0AB-B73AF367FFBF}" dt="2021-04-02T12:24:00.634" v="2671" actId="20577"/>
          <ac:spMkLst>
            <pc:docMk/>
            <pc:sldMk cId="897864014" sldId="261"/>
            <ac:spMk id="2" creationId="{BAEBA221-1F84-4AB4-9585-55C555EBB171}"/>
          </ac:spMkLst>
        </pc:spChg>
        <pc:spChg chg="mod">
          <ac:chgData name="Ehab Al Deir" userId="116e31127730c435" providerId="LiveId" clId="{11070C00-6EF2-43C5-B0AB-B73AF367FFBF}" dt="2021-04-02T13:06:12.693" v="3643" actId="20577"/>
          <ac:spMkLst>
            <pc:docMk/>
            <pc:sldMk cId="897864014" sldId="261"/>
            <ac:spMk id="3" creationId="{7B6739F4-C7E6-49C9-A879-30E0D36F83F8}"/>
          </ac:spMkLst>
        </pc:spChg>
        <pc:spChg chg="add del mod">
          <ac:chgData name="Ehab Al Deir" userId="116e31127730c435" providerId="LiveId" clId="{11070C00-6EF2-43C5-B0AB-B73AF367FFBF}" dt="2021-04-02T12:59:04.748" v="3546" actId="478"/>
          <ac:spMkLst>
            <pc:docMk/>
            <pc:sldMk cId="897864014" sldId="261"/>
            <ac:spMk id="4" creationId="{C05E1A88-DA15-4E5B-8A24-F6ACEFB6DA2F}"/>
          </ac:spMkLst>
        </pc:spChg>
        <pc:picChg chg="add mod">
          <ac:chgData name="Ehab Al Deir" userId="116e31127730c435" providerId="LiveId" clId="{11070C00-6EF2-43C5-B0AB-B73AF367FFBF}" dt="2021-04-02T13:07:23.318" v="3655" actId="1076"/>
          <ac:picMkLst>
            <pc:docMk/>
            <pc:sldMk cId="897864014" sldId="261"/>
            <ac:picMk id="5122" creationId="{81B98A53-2365-4135-8CF2-E2DD8053728F}"/>
          </ac:picMkLst>
        </pc:picChg>
        <pc:picChg chg="add del mod">
          <ac:chgData name="Ehab Al Deir" userId="116e31127730c435" providerId="LiveId" clId="{11070C00-6EF2-43C5-B0AB-B73AF367FFBF}" dt="2021-04-02T13:06:26.186" v="3645" actId="478"/>
          <ac:picMkLst>
            <pc:docMk/>
            <pc:sldMk cId="897864014" sldId="261"/>
            <ac:picMk id="5124" creationId="{B9D2D0C0-47B0-4DEF-BF32-B95D84C2BF99}"/>
          </ac:picMkLst>
        </pc:picChg>
        <pc:picChg chg="add del mod">
          <ac:chgData name="Ehab Al Deir" userId="116e31127730c435" providerId="LiveId" clId="{11070C00-6EF2-43C5-B0AB-B73AF367FFBF}" dt="2021-04-02T13:06:24.261" v="3644" actId="478"/>
          <ac:picMkLst>
            <pc:docMk/>
            <pc:sldMk cId="897864014" sldId="261"/>
            <ac:picMk id="5126" creationId="{79BB4FD6-E63F-4C62-98EC-F360E8E3E26F}"/>
          </ac:picMkLst>
        </pc:picChg>
        <pc:picChg chg="add del mod">
          <ac:chgData name="Ehab Al Deir" userId="116e31127730c435" providerId="LiveId" clId="{11070C00-6EF2-43C5-B0AB-B73AF367FFBF}" dt="2021-04-02T13:06:27.639" v="3646" actId="478"/>
          <ac:picMkLst>
            <pc:docMk/>
            <pc:sldMk cId="897864014" sldId="261"/>
            <ac:picMk id="5130" creationId="{DBB335D8-88BA-4B15-A260-E84C1A81D144}"/>
          </ac:picMkLst>
        </pc:picChg>
        <pc:picChg chg="add mod">
          <ac:chgData name="Ehab Al Deir" userId="116e31127730c435" providerId="LiveId" clId="{11070C00-6EF2-43C5-B0AB-B73AF367FFBF}" dt="2021-04-17T08:07:36.773" v="3714" actId="14100"/>
          <ac:picMkLst>
            <pc:docMk/>
            <pc:sldMk cId="897864014" sldId="261"/>
            <ac:picMk id="5132" creationId="{5B38C2A7-D15A-4839-A085-EE9E240B796D}"/>
          </ac:picMkLst>
        </pc:picChg>
        <pc:picChg chg="add mod">
          <ac:chgData name="Ehab Al Deir" userId="116e31127730c435" providerId="LiveId" clId="{11070C00-6EF2-43C5-B0AB-B73AF367FFBF}" dt="2021-04-17T08:07:46.106" v="3715" actId="14100"/>
          <ac:picMkLst>
            <pc:docMk/>
            <pc:sldMk cId="897864014" sldId="261"/>
            <ac:picMk id="5134" creationId="{7138FB45-CDDE-4C5C-BD29-1C26C65D4EDA}"/>
          </ac:picMkLst>
        </pc:picChg>
      </pc:sldChg>
      <pc:sldChg chg="addSp delSp modSp new del mod delAnim modAnim">
        <pc:chgData name="Ehab Al Deir" userId="116e31127730c435" providerId="LiveId" clId="{11070C00-6EF2-43C5-B0AB-B73AF367FFBF}" dt="2021-04-17T08:35:55.887" v="3717" actId="47"/>
        <pc:sldMkLst>
          <pc:docMk/>
          <pc:sldMk cId="29620816" sldId="262"/>
        </pc:sldMkLst>
        <pc:spChg chg="del">
          <ac:chgData name="Ehab Al Deir" userId="116e31127730c435" providerId="LiveId" clId="{11070C00-6EF2-43C5-B0AB-B73AF367FFBF}" dt="2021-04-02T12:36:01.626" v="3198" actId="478"/>
          <ac:spMkLst>
            <pc:docMk/>
            <pc:sldMk cId="29620816" sldId="262"/>
            <ac:spMk id="2" creationId="{3A429573-D0A6-4176-B95B-3432B76A47D9}"/>
          </ac:spMkLst>
        </pc:spChg>
        <pc:spChg chg="mod">
          <ac:chgData name="Ehab Al Deir" userId="116e31127730c435" providerId="LiveId" clId="{11070C00-6EF2-43C5-B0AB-B73AF367FFBF}" dt="2021-04-02T12:47:23.292" v="3451" actId="255"/>
          <ac:spMkLst>
            <pc:docMk/>
            <pc:sldMk cId="29620816" sldId="262"/>
            <ac:spMk id="3" creationId="{8F5B8F42-ACF5-44DB-AC12-583968096389}"/>
          </ac:spMkLst>
        </pc:spChg>
        <pc:picChg chg="add del mod">
          <ac:chgData name="Ehab Al Deir" userId="116e31127730c435" providerId="LiveId" clId="{11070C00-6EF2-43C5-B0AB-B73AF367FFBF}" dt="2021-04-17T08:35:50.355" v="3716" actId="478"/>
          <ac:picMkLst>
            <pc:docMk/>
            <pc:sldMk cId="29620816" sldId="262"/>
            <ac:picMk id="4" creationId="{EB539F87-F3F7-42DF-B9D7-E51858943D5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F25CA-C7C7-4EC0-9474-7039007B02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40E4EB-F057-4A13-89CD-45056EAD74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368BE-0AF0-4936-8DF3-9C76A7CA956E}"/>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DD7BA3A0-0C3F-4B1B-80B2-9C64B50287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1DA9EB-43E7-4B22-AAE5-D0D96A423B7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943925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51BA7-352D-4E52-BC03-3877ABCC1C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786B86-9079-41D0-8AA4-ED6A9761CE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8BD51-C899-4B82-9163-CAD3EA50E919}"/>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18B75456-2BCD-4C6D-B2E0-FAD6DBDA7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6DF60-8C86-4BF9-BF3A-5494F00902D7}"/>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70288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18B6A8-31A2-4DAD-AE8C-E19253A98B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7E304D5-E87B-4F84-8325-12106D4252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1C1A2F-915C-4AC6-9D4C-056AB4D5FB29}"/>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E5DEE574-F79D-4B5F-9F80-A0794F9DF0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93A48C-F9CF-44B3-87BE-BD3DB37A14BB}"/>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63693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84BE9-C980-4279-BCB2-7A740E13C2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ABB37F-8720-45F9-8B2D-38EEBE7881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A1501E-B250-4DCE-9DED-5D05AE2B67F3}"/>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3CFB551D-141E-4F70-9456-49369E8C71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9C64AC-4DAD-4352-BE6F-CFC9C7833E56}"/>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80377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43E78-67F9-43D0-A8E4-4713356B43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55F7D7-7243-412B-AB2B-7372DC00E3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610406-3293-431B-8E60-C90854A5F42B}"/>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DE007416-1FE5-4654-930F-70FE96E6B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14FDA-F438-4259-8803-51148317F34C}"/>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28714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8C293-878A-4233-A9C6-8E446CB5D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2F2821-25F9-475E-AC10-298EE7D33B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D1C281-A2C1-4CF7-91FE-E23DFD9997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50359C-F4E8-4C5D-B295-38546268F7F2}"/>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6" name="Footer Placeholder 5">
            <a:extLst>
              <a:ext uri="{FF2B5EF4-FFF2-40B4-BE49-F238E27FC236}">
                <a16:creationId xmlns:a16="http://schemas.microsoft.com/office/drawing/2014/main" id="{A48D9BD6-FFC6-4972-8B4B-E1A7B0512F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14468E-328C-4ABE-BC5D-BB2C082F2C72}"/>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45498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9019-F202-49EC-AC1C-00E8E9B5A2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F66266-4374-4D93-852C-AD62214BEF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09F691-4A47-44EE-A35F-CDCA1A5560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BE846B-0370-4CAB-A2DE-E098398820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E7C4FC-E3CC-45A5-87E9-750AB171A2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5CDBCF-3000-41BE-9A1A-DC2979E4643E}"/>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8" name="Footer Placeholder 7">
            <a:extLst>
              <a:ext uri="{FF2B5EF4-FFF2-40B4-BE49-F238E27FC236}">
                <a16:creationId xmlns:a16="http://schemas.microsoft.com/office/drawing/2014/main" id="{3909BB24-88B7-47BB-955B-C13834EF10C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C24A5A5-10E9-4212-82E9-D8A49B2DA49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251611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19-B21B-4BA9-931C-ABC1AD9FB0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20BDAF-D93A-4A28-A25C-D15CBEE43339}"/>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4" name="Footer Placeholder 3">
            <a:extLst>
              <a:ext uri="{FF2B5EF4-FFF2-40B4-BE49-F238E27FC236}">
                <a16:creationId xmlns:a16="http://schemas.microsoft.com/office/drawing/2014/main" id="{22979A9F-76A3-44AE-A88C-044F3C891CC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615CD8-FDA4-4B4A-B28F-7325323DAE51}"/>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24810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FB2515-E0DA-4F7A-B4EC-01370B800B98}"/>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3" name="Footer Placeholder 2">
            <a:extLst>
              <a:ext uri="{FF2B5EF4-FFF2-40B4-BE49-F238E27FC236}">
                <a16:creationId xmlns:a16="http://schemas.microsoft.com/office/drawing/2014/main" id="{E380FB7B-459D-476C-B57E-BFD1F5AF0C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59FEE7-E0BB-430B-9C90-4C4A63A79545}"/>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15417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D909-1FEE-4D9E-8C52-145E47D20F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F35405-68D0-4635-B899-3F4A11F61A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EA0A44-BD15-466F-902C-3FCEBA68FC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D25367-B4E2-47F1-AAB8-762FBBCC9A34}"/>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6" name="Footer Placeholder 5">
            <a:extLst>
              <a:ext uri="{FF2B5EF4-FFF2-40B4-BE49-F238E27FC236}">
                <a16:creationId xmlns:a16="http://schemas.microsoft.com/office/drawing/2014/main" id="{87E51EEF-2E9B-409E-8CB5-8092A98D1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F346E7-6861-4CB9-9D98-4725466A7A8A}"/>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143259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58A8F-F3C2-4732-8E01-5CB1037D2C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9B1AE7-4D8A-4219-8B19-2D6217BA6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0B179C-86AA-4CC2-9408-0201EC47B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D93217-EBB6-4ACA-B87E-36D1AC8B0011}"/>
              </a:ext>
            </a:extLst>
          </p:cNvPr>
          <p:cNvSpPr>
            <a:spLocks noGrp="1"/>
          </p:cNvSpPr>
          <p:nvPr>
            <p:ph type="dt" sz="half" idx="10"/>
          </p:nvPr>
        </p:nvSpPr>
        <p:spPr/>
        <p:txBody>
          <a:bodyPr/>
          <a:lstStyle/>
          <a:p>
            <a:fld id="{5FCF661D-1C7E-49D5-A07F-E4E33610D079}" type="datetimeFigureOut">
              <a:rPr lang="en-GB" smtClean="0"/>
              <a:t>17/04/2021</a:t>
            </a:fld>
            <a:endParaRPr lang="en-GB"/>
          </a:p>
        </p:txBody>
      </p:sp>
      <p:sp>
        <p:nvSpPr>
          <p:cNvPr id="6" name="Footer Placeholder 5">
            <a:extLst>
              <a:ext uri="{FF2B5EF4-FFF2-40B4-BE49-F238E27FC236}">
                <a16:creationId xmlns:a16="http://schemas.microsoft.com/office/drawing/2014/main" id="{BCEBFDED-F343-46C3-B44A-66BCBFA3BC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298DDC-9FAD-451F-9820-B9CE9E9E6FC6}"/>
              </a:ext>
            </a:extLst>
          </p:cNvPr>
          <p:cNvSpPr>
            <a:spLocks noGrp="1"/>
          </p:cNvSpPr>
          <p:nvPr>
            <p:ph type="sldNum" sz="quarter" idx="12"/>
          </p:nvPr>
        </p:nvSpPr>
        <p:spPr/>
        <p:txBody>
          <a:bodyPr/>
          <a:lstStyle/>
          <a:p>
            <a:fld id="{9891EE46-7620-499E-A3B1-5A18B34ABB3E}" type="slidenum">
              <a:rPr lang="en-GB" smtClean="0"/>
              <a:t>‹#›</a:t>
            </a:fld>
            <a:endParaRPr lang="en-GB"/>
          </a:p>
        </p:txBody>
      </p:sp>
    </p:spTree>
    <p:extLst>
      <p:ext uri="{BB962C8B-B14F-4D97-AF65-F5344CB8AC3E}">
        <p14:creationId xmlns:p14="http://schemas.microsoft.com/office/powerpoint/2010/main" val="359382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4BA6D0-BC37-42BA-9F98-105931AAD9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A54FC8-1AFA-4986-95E8-D521BE1F2B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29F379-C098-409A-9E42-6BE2E8672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F661D-1C7E-49D5-A07F-E4E33610D079}" type="datetimeFigureOut">
              <a:rPr lang="en-GB" smtClean="0"/>
              <a:t>17/04/2021</a:t>
            </a:fld>
            <a:endParaRPr lang="en-GB"/>
          </a:p>
        </p:txBody>
      </p:sp>
      <p:sp>
        <p:nvSpPr>
          <p:cNvPr id="5" name="Footer Placeholder 4">
            <a:extLst>
              <a:ext uri="{FF2B5EF4-FFF2-40B4-BE49-F238E27FC236}">
                <a16:creationId xmlns:a16="http://schemas.microsoft.com/office/drawing/2014/main" id="{A5ACB3D8-4CE3-485B-90DC-09F32F9D60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780593-B240-466C-82E6-A69BEA4D80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1EE46-7620-499E-A3B1-5A18B34ABB3E}" type="slidenum">
              <a:rPr lang="en-GB" smtClean="0"/>
              <a:t>‹#›</a:t>
            </a:fld>
            <a:endParaRPr lang="en-GB"/>
          </a:p>
        </p:txBody>
      </p:sp>
    </p:spTree>
    <p:extLst>
      <p:ext uri="{BB962C8B-B14F-4D97-AF65-F5344CB8AC3E}">
        <p14:creationId xmlns:p14="http://schemas.microsoft.com/office/powerpoint/2010/main" val="322984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hyperlink" Target="https://www.kingabdullah.jo/" TargetMode="External"/><Relationship Id="rId2" Type="http://schemas.openxmlformats.org/officeDocument/2006/relationships/hyperlink" Target="https://mawdoo3.com/%D8%A3%D9%87%D9%85_%D8%A3%D8%B9%D9%85%D8%A7%D9%84_%D8%A7%D9%84%D9%85%D9%84%D9%83_%D8%B9%D8%A8%D8%AF_%D8%A7%D9%84%D9%84%D9%87"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BBCCA-4776-4376-8CE1-21C20417EDF5}"/>
              </a:ext>
            </a:extLst>
          </p:cNvPr>
          <p:cNvSpPr>
            <a:spLocks noGrp="1"/>
          </p:cNvSpPr>
          <p:nvPr>
            <p:ph type="ctrTitle"/>
          </p:nvPr>
        </p:nvSpPr>
        <p:spPr>
          <a:xfrm>
            <a:off x="6072445" y="3640254"/>
            <a:ext cx="5319433" cy="2076333"/>
          </a:xfrm>
        </p:spPr>
        <p:txBody>
          <a:bodyPr anchor="t">
            <a:normAutofit/>
          </a:bodyPr>
          <a:lstStyle/>
          <a:p>
            <a:pPr algn="l"/>
            <a:r>
              <a:rPr lang="ar-JO" sz="4800">
                <a:latin typeface="Simplified Arabic" panose="02020603050405020304" pitchFamily="18" charset="-78"/>
                <a:cs typeface="Simplified Arabic" panose="02020603050405020304" pitchFamily="18" charset="-78"/>
              </a:rPr>
              <a:t>الملك عبدالله الثاني بن الحسين المعظم</a:t>
            </a:r>
            <a:endParaRPr lang="en-GB" sz="4800">
              <a:latin typeface="Simplified Arabic" panose="02020603050405020304" pitchFamily="18" charset="-78"/>
              <a:cs typeface="Simplified Arabic" panose="02020603050405020304" pitchFamily="18" charset="-78"/>
            </a:endParaRPr>
          </a:p>
        </p:txBody>
      </p:sp>
      <p:sp>
        <p:nvSpPr>
          <p:cNvPr id="71" name="Freeform: Shape 70">
            <a:extLst>
              <a:ext uri="{FF2B5EF4-FFF2-40B4-BE49-F238E27FC236}">
                <a16:creationId xmlns:a16="http://schemas.microsoft.com/office/drawing/2014/main" id="{2C6334C2-F73F-4B3B-A626-DD5F69DF6E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عبد الله الثاني بن الحسين - ويكيبيديا">
            <a:extLst>
              <a:ext uri="{FF2B5EF4-FFF2-40B4-BE49-F238E27FC236}">
                <a16:creationId xmlns:a16="http://schemas.microsoft.com/office/drawing/2014/main" id="{9A027DFF-CFBA-44C0-B034-15216C8D6FF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32" r="9" b="1"/>
          <a:stretch/>
        </p:blipFill>
        <p:spPr bwMode="auto">
          <a:xfrm>
            <a:off x="20" y="10"/>
            <a:ext cx="5234499" cy="6210619"/>
          </a:xfrm>
          <a:custGeom>
            <a:avLst/>
            <a:gdLst/>
            <a:ahLst/>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61413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بحث عن الملك عبدالله الثاني - موضوع">
            <a:extLst>
              <a:ext uri="{FF2B5EF4-FFF2-40B4-BE49-F238E27FC236}">
                <a16:creationId xmlns:a16="http://schemas.microsoft.com/office/drawing/2014/main" id="{4A482934-80CA-4660-8C41-2C75DAB5DA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671" b="-2"/>
          <a:stretch/>
        </p:blipFill>
        <p:spPr bwMode="auto">
          <a:xfrm>
            <a:off x="5421395" y="10"/>
            <a:ext cx="6770605" cy="36445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تاريخ وفاة الملك حسين - موضوع">
            <a:extLst>
              <a:ext uri="{FF2B5EF4-FFF2-40B4-BE49-F238E27FC236}">
                <a16:creationId xmlns:a16="http://schemas.microsoft.com/office/drawing/2014/main" id="{F0CD5B99-5B29-4025-A685-8B80E1F3579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411" r="18970" b="2"/>
          <a:stretch/>
        </p:blipFill>
        <p:spPr bwMode="auto">
          <a:xfrm>
            <a:off x="7081183" y="3644599"/>
            <a:ext cx="5110817" cy="3213401"/>
          </a:xfrm>
          <a:prstGeom prst="rect">
            <a:avLst/>
          </a:prstGeom>
          <a:noFill/>
          <a:extLst>
            <a:ext uri="{909E8E84-426E-40DD-AFC4-6F175D3DCCD1}">
              <a14:hiddenFill xmlns:a14="http://schemas.microsoft.com/office/drawing/2010/main">
                <a:solidFill>
                  <a:srgbClr val="FFFFFF"/>
                </a:solidFill>
              </a14:hiddenFill>
            </a:ext>
          </a:extLst>
        </p:spPr>
      </p:pic>
      <p:sp>
        <p:nvSpPr>
          <p:cNvPr id="75" name="Freeform 8">
            <a:extLst>
              <a:ext uri="{FF2B5EF4-FFF2-40B4-BE49-F238E27FC236}">
                <a16:creationId xmlns:a16="http://schemas.microsoft.com/office/drawing/2014/main" id="{36EF05BB-1257-4A9E-985D-96F7B5C73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55E45D-FA71-4774-AC3F-31BC55F9E7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8"/>
            <a:ext cx="8657061" cy="6858478"/>
          </a:xfrm>
          <a:custGeom>
            <a:avLst/>
            <a:gdLst>
              <a:gd name="connsiteX0" fmla="*/ 579009 w 8657061"/>
              <a:gd name="connsiteY0" fmla="*/ 0 h 6858478"/>
              <a:gd name="connsiteX1" fmla="*/ 4408881 w 8657061"/>
              <a:gd name="connsiteY1" fmla="*/ 0 h 6858478"/>
              <a:gd name="connsiteX2" fmla="*/ 5475109 w 8657061"/>
              <a:gd name="connsiteY2" fmla="*/ 0 h 6858478"/>
              <a:gd name="connsiteX3" fmla="*/ 5480686 w 8657061"/>
              <a:gd name="connsiteY3" fmla="*/ 0 h 6858478"/>
              <a:gd name="connsiteX4" fmla="*/ 8657061 w 8657061"/>
              <a:gd name="connsiteY4" fmla="*/ 6858478 h 6858478"/>
              <a:gd name="connsiteX5" fmla="*/ 1232506 w 8657061"/>
              <a:gd name="connsiteY5" fmla="*/ 6858478 h 6858478"/>
              <a:gd name="connsiteX6" fmla="*/ 1232766 w 8657061"/>
              <a:gd name="connsiteY6" fmla="*/ 6857916 h 6858478"/>
              <a:gd name="connsiteX7" fmla="*/ 579009 w 8657061"/>
              <a:gd name="connsiteY7" fmla="*/ 6857916 h 6858478"/>
              <a:gd name="connsiteX8" fmla="*/ 579009 w 8657061"/>
              <a:gd name="connsiteY8" fmla="*/ 6858478 h 6858478"/>
              <a:gd name="connsiteX9" fmla="*/ 0 w 8657061"/>
              <a:gd name="connsiteY9" fmla="*/ 6858478 h 6858478"/>
              <a:gd name="connsiteX10" fmla="*/ 0 w 8657061"/>
              <a:gd name="connsiteY10" fmla="*/ 479 h 6858478"/>
              <a:gd name="connsiteX11" fmla="*/ 579009 w 8657061"/>
              <a:gd name="connsiteY11" fmla="*/ 479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57061" h="6858478">
                <a:moveTo>
                  <a:pt x="579009" y="0"/>
                </a:moveTo>
                <a:lnTo>
                  <a:pt x="4408881" y="0"/>
                </a:lnTo>
                <a:lnTo>
                  <a:pt x="5475109" y="0"/>
                </a:lnTo>
                <a:lnTo>
                  <a:pt x="5480686" y="0"/>
                </a:lnTo>
                <a:lnTo>
                  <a:pt x="8657061" y="6858478"/>
                </a:lnTo>
                <a:lnTo>
                  <a:pt x="1232506" y="6858478"/>
                </a:lnTo>
                <a:lnTo>
                  <a:pt x="1232766" y="6857916"/>
                </a:lnTo>
                <a:lnTo>
                  <a:pt x="579009" y="6857916"/>
                </a:lnTo>
                <a:lnTo>
                  <a:pt x="579009" y="6858478"/>
                </a:lnTo>
                <a:lnTo>
                  <a:pt x="0" y="6858478"/>
                </a:lnTo>
                <a:lnTo>
                  <a:pt x="0" y="479"/>
                </a:lnTo>
                <a:lnTo>
                  <a:pt x="579009"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067AD4-0626-4D08-8167-6347114BB1B7}"/>
              </a:ext>
            </a:extLst>
          </p:cNvPr>
          <p:cNvSpPr>
            <a:spLocks noGrp="1"/>
          </p:cNvSpPr>
          <p:nvPr>
            <p:ph type="title"/>
          </p:nvPr>
        </p:nvSpPr>
        <p:spPr>
          <a:xfrm>
            <a:off x="660277" y="2581250"/>
            <a:ext cx="5717471" cy="1912474"/>
          </a:xfrm>
        </p:spPr>
        <p:txBody>
          <a:bodyPr vert="horz" lIns="91440" tIns="45720" rIns="91440" bIns="45720" rtlCol="0" anchor="t">
            <a:normAutofit fontScale="90000"/>
          </a:bodyPr>
          <a:lstStyle/>
          <a:p>
            <a:r>
              <a:rPr lang="en-US" sz="1400" i="0" kern="1200">
                <a:solidFill>
                  <a:schemeClr val="tx1"/>
                </a:solidFill>
                <a:effectLst/>
                <a:latin typeface="+mj-lt"/>
                <a:ea typeface="+mj-ea"/>
                <a:cs typeface="+mj-cs"/>
              </a:rPr>
              <a:t>الملك عبد الله الثاني بن الحسين المعظم ولد في عام 1962، تولى الحكم ملكاً للمملكة الأردنية الهاشمية خلفاً لأبيه الملك حسين بن طلال  بعد وفاته في العام 1999، ويعرف يوم توليه الحكم بيوم الجلوس الملكي وتحتفل المملكة به بتاريخ 9 حزيران في كل عام.</a:t>
            </a:r>
            <a:br>
              <a:rPr lang="en-US" sz="1400" i="0" kern="1200">
                <a:solidFill>
                  <a:schemeClr val="tx1"/>
                </a:solidFill>
                <a:effectLst/>
                <a:latin typeface="+mj-lt"/>
                <a:ea typeface="+mj-ea"/>
                <a:cs typeface="+mj-cs"/>
              </a:rPr>
            </a:b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بدأت رحلة جلالة الملك التعليمية من الكلية العلمية الإسلامية في عمان عام 1966م، وأكمل جلالته دراسته في أكاديمية ديرفيلد في الولايات المتحدة الاميركية، وفي جامعة جورج تاون في العاصمة الأميركية واشنطن، بالإضافة الى الخبرات العسكرية التي إكتسبها في الولايات المتحدة الأمريكية وبريطانيا وتخرج أيضاً من أكاديمية ساندهيرست العسكرية العسكرية الملكية.</a:t>
            </a:r>
            <a:br>
              <a:rPr lang="en-US" sz="1400" i="0" kern="1200">
                <a:solidFill>
                  <a:schemeClr val="tx1"/>
                </a:solidFill>
                <a:effectLst/>
                <a:latin typeface="+mj-lt"/>
                <a:ea typeface="+mj-ea"/>
                <a:cs typeface="+mj-cs"/>
              </a:rPr>
            </a:b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تزوج جلالته بالملكة رانيا في العام 1993، ورزق جلالتاهما بالأمراء وهم: </a:t>
            </a: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1. سمو الأمير الحسين ولي العهد.</a:t>
            </a: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2. سمو الأمير هاشم.</a:t>
            </a: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3. سمو الأميرة إيمان.</a:t>
            </a:r>
            <a:br>
              <a:rPr lang="en-US" sz="1400" i="0" kern="1200">
                <a:solidFill>
                  <a:schemeClr val="tx1"/>
                </a:solidFill>
                <a:effectLst/>
                <a:latin typeface="+mj-lt"/>
                <a:ea typeface="+mj-ea"/>
                <a:cs typeface="+mj-cs"/>
              </a:rPr>
            </a:br>
            <a:r>
              <a:rPr lang="en-US" sz="1400" i="0" kern="1200">
                <a:solidFill>
                  <a:schemeClr val="tx1"/>
                </a:solidFill>
                <a:effectLst/>
                <a:latin typeface="+mj-lt"/>
                <a:ea typeface="+mj-ea"/>
                <a:cs typeface="+mj-cs"/>
              </a:rPr>
              <a:t>4. سمو الأميرة سلمى.</a:t>
            </a:r>
            <a:br>
              <a:rPr lang="en-US" sz="1400" b="1" i="0" kern="1200">
                <a:solidFill>
                  <a:schemeClr val="tx1"/>
                </a:solidFill>
                <a:effectLst/>
                <a:latin typeface="+mj-lt"/>
                <a:ea typeface="+mj-ea"/>
                <a:cs typeface="+mj-cs"/>
              </a:rPr>
            </a:br>
            <a:endParaRPr lang="en-US" sz="1400" b="1" kern="1200">
              <a:solidFill>
                <a:schemeClr val="tx1"/>
              </a:solidFill>
              <a:latin typeface="+mj-lt"/>
              <a:ea typeface="+mj-ea"/>
              <a:cs typeface="+mj-cs"/>
            </a:endParaRPr>
          </a:p>
        </p:txBody>
      </p:sp>
      <p:sp>
        <p:nvSpPr>
          <p:cNvPr id="3" name="TextBox 2">
            <a:extLst>
              <a:ext uri="{FF2B5EF4-FFF2-40B4-BE49-F238E27FC236}">
                <a16:creationId xmlns:a16="http://schemas.microsoft.com/office/drawing/2014/main" id="{811985A6-D5F3-4ADC-8E2E-7C7ED31AA2A3}"/>
              </a:ext>
            </a:extLst>
          </p:cNvPr>
          <p:cNvSpPr txBox="1"/>
          <p:nvPr/>
        </p:nvSpPr>
        <p:spPr>
          <a:xfrm>
            <a:off x="-1835302" y="1090575"/>
            <a:ext cx="10111409" cy="400110"/>
          </a:xfrm>
          <a:prstGeom prst="rect">
            <a:avLst/>
          </a:prstGeom>
          <a:noFill/>
        </p:spPr>
        <p:txBody>
          <a:bodyPr wrap="square" rtlCol="0">
            <a:spAutoFit/>
          </a:bodyPr>
          <a:lstStyle/>
          <a:p>
            <a:pPr algn="ctr">
              <a:spcAft>
                <a:spcPts val="600"/>
              </a:spcAft>
            </a:pPr>
            <a:r>
              <a:rPr lang="ar-JO" sz="2000" dirty="0">
                <a:latin typeface="Simplified Arabic" panose="02020603050405020304" pitchFamily="18" charset="-78"/>
                <a:cs typeface="Simplified Arabic" panose="02020603050405020304" pitchFamily="18" charset="-78"/>
              </a:rPr>
              <a:t>نبذة عن حياة الملك عبدالله الثاني بن الحسين المعظم</a:t>
            </a:r>
            <a:endParaRPr lang="en-GB" sz="2000">
              <a:latin typeface="Simplified Arabic" panose="02020603050405020304" pitchFamily="18" charset="-78"/>
              <a:cs typeface="Simplified Arabic" panose="02020603050405020304" pitchFamily="18" charset="-78"/>
            </a:endParaRPr>
          </a:p>
        </p:txBody>
      </p:sp>
      <p:sp>
        <p:nvSpPr>
          <p:cNvPr id="4" name="TextBox 3">
            <a:extLst>
              <a:ext uri="{FF2B5EF4-FFF2-40B4-BE49-F238E27FC236}">
                <a16:creationId xmlns:a16="http://schemas.microsoft.com/office/drawing/2014/main" id="{A5CC1F45-39CF-4FE7-BCBF-8CFB802AB7DF}"/>
              </a:ext>
            </a:extLst>
          </p:cNvPr>
          <p:cNvSpPr txBox="1"/>
          <p:nvPr/>
        </p:nvSpPr>
        <p:spPr>
          <a:xfrm>
            <a:off x="7922996" y="6200528"/>
            <a:ext cx="3379305" cy="307777"/>
          </a:xfrm>
          <a:prstGeom prst="rect">
            <a:avLst/>
          </a:prstGeom>
          <a:noFill/>
        </p:spPr>
        <p:txBody>
          <a:bodyPr wrap="square" rtlCol="0">
            <a:spAutoFit/>
          </a:bodyPr>
          <a:lstStyle/>
          <a:p>
            <a:pPr>
              <a:spcAft>
                <a:spcPts val="600"/>
              </a:spcAft>
            </a:pPr>
            <a:r>
              <a:rPr lang="ar-JO" sz="1400" dirty="0">
                <a:latin typeface="Simplified Arabic" panose="02020603050405020304" pitchFamily="18" charset="-78"/>
                <a:cs typeface="Simplified Arabic" panose="02020603050405020304" pitchFamily="18" charset="-78"/>
              </a:rPr>
              <a:t>الملك عبدالله الثاني بن الحسين المعظم </a:t>
            </a:r>
            <a:endParaRPr lang="en-GB" sz="1400">
              <a:latin typeface="Simplified Arabic" panose="02020603050405020304" pitchFamily="18" charset="-78"/>
              <a:cs typeface="Simplified Arabic" panose="02020603050405020304" pitchFamily="18" charset="-78"/>
            </a:endParaRPr>
          </a:p>
        </p:txBody>
      </p:sp>
      <p:sp>
        <p:nvSpPr>
          <p:cNvPr id="5" name="TextBox 4">
            <a:extLst>
              <a:ext uri="{FF2B5EF4-FFF2-40B4-BE49-F238E27FC236}">
                <a16:creationId xmlns:a16="http://schemas.microsoft.com/office/drawing/2014/main" id="{2AF62EEB-8168-4D35-BCCE-F6D36B9E67AC}"/>
              </a:ext>
            </a:extLst>
          </p:cNvPr>
          <p:cNvSpPr txBox="1"/>
          <p:nvPr/>
        </p:nvSpPr>
        <p:spPr>
          <a:xfrm>
            <a:off x="2372139" y="6200528"/>
            <a:ext cx="3302174" cy="307777"/>
          </a:xfrm>
          <a:prstGeom prst="rect">
            <a:avLst/>
          </a:prstGeom>
          <a:noFill/>
        </p:spPr>
        <p:txBody>
          <a:bodyPr wrap="square" rtlCol="0">
            <a:spAutoFit/>
          </a:bodyPr>
          <a:lstStyle/>
          <a:p>
            <a:pPr>
              <a:spcAft>
                <a:spcPts val="600"/>
              </a:spcAft>
            </a:pPr>
            <a:r>
              <a:rPr lang="ar-JO" sz="1400" dirty="0">
                <a:latin typeface="Simplified Arabic" panose="02020603050405020304" pitchFamily="18" charset="-78"/>
                <a:cs typeface="Simplified Arabic" panose="02020603050405020304" pitchFamily="18" charset="-78"/>
              </a:rPr>
              <a:t>الملك الحسين بن طلال المعظم</a:t>
            </a:r>
            <a:endParaRPr lang="en-GB" sz="140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56633044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A9358-1491-4146-AEF8-997AFCB14E53}"/>
              </a:ext>
            </a:extLst>
          </p:cNvPr>
          <p:cNvSpPr>
            <a:spLocks noGrp="1"/>
          </p:cNvSpPr>
          <p:nvPr>
            <p:ph type="title"/>
          </p:nvPr>
        </p:nvSpPr>
        <p:spPr>
          <a:xfrm>
            <a:off x="838200" y="524151"/>
            <a:ext cx="10515600" cy="1325563"/>
          </a:xfrm>
        </p:spPr>
        <p:txBody>
          <a:bodyPr>
            <a:normAutofit/>
          </a:bodyPr>
          <a:lstStyle/>
          <a:p>
            <a:pPr algn="ctr"/>
            <a:r>
              <a:rPr lang="ar-JO" sz="1400" b="1">
                <a:latin typeface="Simplified Arabic" panose="02020603050405020304" pitchFamily="18" charset="-78"/>
                <a:cs typeface="Simplified Arabic" panose="02020603050405020304" pitchFamily="18" charset="-78"/>
              </a:rPr>
              <a:t>إنجازات الملك عبد الله الثاني بن الحسين المعظم</a:t>
            </a:r>
            <a:endParaRPr lang="en-GB" sz="1400" b="1" dirty="0">
              <a:latin typeface="Simplified Arabic" panose="02020603050405020304" pitchFamily="18" charset="-78"/>
              <a:cs typeface="Simplified Arabic" panose="02020603050405020304" pitchFamily="18" charset="-78"/>
            </a:endParaRPr>
          </a:p>
        </p:txBody>
      </p:sp>
      <p:sp>
        <p:nvSpPr>
          <p:cNvPr id="3" name="TextBox 2">
            <a:extLst>
              <a:ext uri="{FF2B5EF4-FFF2-40B4-BE49-F238E27FC236}">
                <a16:creationId xmlns:a16="http://schemas.microsoft.com/office/drawing/2014/main" id="{BB024ACB-228E-47E7-B998-68D8617E9D80}"/>
              </a:ext>
            </a:extLst>
          </p:cNvPr>
          <p:cNvSpPr txBox="1"/>
          <p:nvPr/>
        </p:nvSpPr>
        <p:spPr>
          <a:xfrm>
            <a:off x="689113" y="1703940"/>
            <a:ext cx="10972800" cy="1877437"/>
          </a:xfrm>
          <a:prstGeom prst="rect">
            <a:avLst/>
          </a:prstGeom>
          <a:noFill/>
        </p:spPr>
        <p:txBody>
          <a:bodyPr wrap="square" rtlCol="0">
            <a:spAutoFit/>
          </a:bodyPr>
          <a:lstStyle/>
          <a:p>
            <a:pPr algn="r"/>
            <a:r>
              <a:rPr lang="ar-JO" sz="1400" b="1">
                <a:effectLst/>
                <a:ea typeface="Times New Roman" panose="02020603050405020304" pitchFamily="18" charset="0"/>
                <a:cs typeface="Simplified Arabic" panose="02020603050405020304" pitchFamily="18" charset="-78"/>
              </a:rPr>
              <a:t>المجال الاقتصادي</a:t>
            </a:r>
          </a:p>
          <a:p>
            <a:pPr algn="r"/>
            <a:r>
              <a:rPr lang="ar-JO" sz="1400" b="1">
                <a:effectLst/>
                <a:ea typeface="Times New Roman" panose="02020603050405020304" pitchFamily="18" charset="0"/>
                <a:cs typeface="Simplified Arabic" panose="02020603050405020304" pitchFamily="18" charset="-78"/>
              </a:rPr>
              <a:t> </a:t>
            </a:r>
          </a:p>
          <a:p>
            <a:pPr algn="just" rtl="1"/>
            <a:r>
              <a:rPr lang="ar-JO" sz="1400">
                <a:ea typeface="Times New Roman" panose="02020603050405020304" pitchFamily="18" charset="0"/>
                <a:cs typeface="Simplified Arabic" panose="02020603050405020304" pitchFamily="18" charset="-78"/>
              </a:rPr>
              <a:t>منذ تولي الملك عبدالله الثاني بن الحسين سلطاته الدستورية عمل على النهوض بالإسثمار والتجارة وإهتم في تحقيق النمو الإقتصادي من خلال تعديل التشريعات والقوانين التي تعمل على زيادة حجم الإستثمار ومنح الحوافز الإستثمارية ، وأنشئت في عهده هيئة الإسثمار الأردنية وأيضاً تم إنشاء مناطق التجارة الحرة والمناطق الصناعية وإنشاء الموانئ وتوقيع عدة إتفاقيات مع دول الإتحاد الأوروبي والولايات المتحدة الأمريكية، والمملكة الآن عضو في منظمة التجارة العالمية  كما حرص دائماً على المشاركة في المنتدى الإقتصادي.</a:t>
            </a:r>
          </a:p>
          <a:p>
            <a:pPr algn="just" rtl="1"/>
            <a:endParaRPr lang="ar-JO" sz="1400">
              <a:effectLst/>
              <a:ea typeface="Times New Roman" panose="02020603050405020304" pitchFamily="18" charset="0"/>
              <a:cs typeface="Simplified Arabic" panose="02020603050405020304" pitchFamily="18" charset="-78"/>
            </a:endParaRPr>
          </a:p>
          <a:p>
            <a:pPr algn="just"/>
            <a:br>
              <a:rPr lang="ar-JO"/>
            </a:br>
            <a:r>
              <a:rPr lang="ar-JO" sz="1400" b="0" i="0">
                <a:solidFill>
                  <a:srgbClr val="202124"/>
                </a:solidFill>
                <a:effectLst/>
                <a:latin typeface="Simplified Arabic" panose="02020603050405020304" pitchFamily="18" charset="-78"/>
                <a:cs typeface="Simplified Arabic" panose="02020603050405020304" pitchFamily="18" charset="-78"/>
              </a:rPr>
              <a:t> </a:t>
            </a:r>
            <a:endParaRPr lang="en-GB" sz="1400" dirty="0">
              <a:latin typeface="Simplified Arabic" panose="02020603050405020304" pitchFamily="18" charset="-78"/>
              <a:cs typeface="Simplified Arabic" panose="02020603050405020304" pitchFamily="18" charset="-78"/>
            </a:endParaRPr>
          </a:p>
        </p:txBody>
      </p:sp>
      <p:sp>
        <p:nvSpPr>
          <p:cNvPr id="6" name="TextBox 5">
            <a:extLst>
              <a:ext uri="{FF2B5EF4-FFF2-40B4-BE49-F238E27FC236}">
                <a16:creationId xmlns:a16="http://schemas.microsoft.com/office/drawing/2014/main" id="{9A93F84D-3E34-43AD-A7EE-51D18A7ABFE3}"/>
              </a:ext>
            </a:extLst>
          </p:cNvPr>
          <p:cNvSpPr txBox="1"/>
          <p:nvPr/>
        </p:nvSpPr>
        <p:spPr>
          <a:xfrm>
            <a:off x="198783" y="4373217"/>
            <a:ext cx="11675165" cy="1138773"/>
          </a:xfrm>
          <a:prstGeom prst="rect">
            <a:avLst/>
          </a:prstGeom>
          <a:noFill/>
        </p:spPr>
        <p:txBody>
          <a:bodyPr wrap="square" rtlCol="0">
            <a:spAutoFit/>
          </a:bodyPr>
          <a:lstStyle/>
          <a:p>
            <a:pPr algn="r" rtl="1"/>
            <a:br>
              <a:rPr lang="ar-JO" sz="1400">
                <a:latin typeface="Simplified Arabic" panose="02020603050405020304" pitchFamily="18" charset="-78"/>
                <a:cs typeface="Simplified Arabic" panose="02020603050405020304" pitchFamily="18" charset="-78"/>
              </a:rPr>
            </a:br>
            <a:br>
              <a:rPr lang="ar-JO"/>
            </a:br>
            <a:br>
              <a:rPr lang="ar-JO"/>
            </a:br>
            <a:endParaRPr lang="en-GB" dirty="0"/>
          </a:p>
        </p:txBody>
      </p:sp>
      <p:pic>
        <p:nvPicPr>
          <p:cNvPr id="3076" name="Picture 4" descr="وزير الصناعة يفتتح فرع هيئة الاستثمار في اربد - المدينة نيوز">
            <a:extLst>
              <a:ext uri="{FF2B5EF4-FFF2-40B4-BE49-F238E27FC236}">
                <a16:creationId xmlns:a16="http://schemas.microsoft.com/office/drawing/2014/main" id="{905E7DBB-0B83-41B8-A889-1EBEF1A14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4689" y="3809610"/>
            <a:ext cx="3819111" cy="260073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رؤساء 20 منطقة حرة حول العالم يبحثون بباريس تيسير التجارة العالمية">
            <a:extLst>
              <a:ext uri="{FF2B5EF4-FFF2-40B4-BE49-F238E27FC236}">
                <a16:creationId xmlns:a16="http://schemas.microsoft.com/office/drawing/2014/main" id="{FFB682F3-2E27-4162-B4F1-3E92C6173D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113" y="3809609"/>
            <a:ext cx="3119851" cy="260073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المدن الصناعية تروج للمفرق والموقر الصناعيتين - المدينة نيوز">
            <a:extLst>
              <a:ext uri="{FF2B5EF4-FFF2-40B4-BE49-F238E27FC236}">
                <a16:creationId xmlns:a16="http://schemas.microsoft.com/office/drawing/2014/main" id="{9B2BDF91-CD14-42E1-8148-39D3A48070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4037" y="3809609"/>
            <a:ext cx="3010486" cy="2600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1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8A1B-77A0-4DCC-B91D-1502ECB505AB}"/>
              </a:ext>
            </a:extLst>
          </p:cNvPr>
          <p:cNvSpPr>
            <a:spLocks noGrp="1"/>
          </p:cNvSpPr>
          <p:nvPr>
            <p:ph type="ctrTitle"/>
          </p:nvPr>
        </p:nvSpPr>
        <p:spPr>
          <a:xfrm>
            <a:off x="1524000" y="1122363"/>
            <a:ext cx="9753600" cy="3343620"/>
          </a:xfrm>
        </p:spPr>
        <p:txBody>
          <a:bodyPr>
            <a:noAutofit/>
          </a:bodyPr>
          <a:lstStyle/>
          <a:p>
            <a:pPr algn="r" rtl="1"/>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solidFill>
                  <a:srgbClr val="4B4B4B"/>
                </a:solidFill>
                <a:latin typeface="Simplified Arabic" panose="02020603050405020304" pitchFamily="18" charset="-78"/>
                <a:cs typeface="Simplified Arabic" panose="02020603050405020304" pitchFamily="18" charset="-78"/>
              </a:rPr>
            </a:br>
            <a:r>
              <a:rPr lang="ar-JO" sz="1400" dirty="0">
                <a:solidFill>
                  <a:srgbClr val="4B4B4B"/>
                </a:solidFill>
                <a:latin typeface="Simplified Arabic" panose="02020603050405020304" pitchFamily="18" charset="-78"/>
                <a:cs typeface="Simplified Arabic" panose="02020603050405020304" pitchFamily="18" charset="-78"/>
              </a:rPr>
              <a:t>تعتبر المملكة الأردنية الهاشمية من الدول المتقدمة في المجال الصحي وهناك أمثلة كثيرة على ذلك منها على سبيل المثال لا الحصر: </a:t>
            </a:r>
            <a:br>
              <a:rPr lang="ar-JO" sz="1400" b="0" i="0" dirty="0">
                <a:solidFill>
                  <a:srgbClr val="4B4B4B"/>
                </a:solidFill>
                <a:effectLst/>
                <a:latin typeface="Simplified Arabic" panose="02020603050405020304" pitchFamily="18" charset="-78"/>
                <a:cs typeface="Simplified Arabic" panose="02020603050405020304" pitchFamily="18" charset="-78"/>
              </a:rPr>
            </a:br>
            <a:br>
              <a:rPr lang="ar-JO" sz="1400" b="0" i="0" dirty="0">
                <a:solidFill>
                  <a:srgbClr val="4B4B4B"/>
                </a:solidFill>
                <a:effectLst/>
                <a:latin typeface="Simplified Arabic" panose="02020603050405020304" pitchFamily="18" charset="-78"/>
                <a:cs typeface="Simplified Arabic" panose="02020603050405020304" pitchFamily="18" charset="-78"/>
              </a:rPr>
            </a:br>
            <a:r>
              <a:rPr lang="ar-JO" sz="1400" b="0" i="0" dirty="0">
                <a:solidFill>
                  <a:srgbClr val="4B4B4B"/>
                </a:solidFill>
                <a:effectLst/>
                <a:latin typeface="Simplified Arabic" panose="02020603050405020304" pitchFamily="18" charset="-78"/>
                <a:cs typeface="Simplified Arabic" panose="02020603050405020304" pitchFamily="18" charset="-78"/>
              </a:rPr>
              <a:t>رعاية الأمومة والطفولة وتقديم الخدمات الصحية للأسرة.</a:t>
            </a:r>
            <a:br>
              <a:rPr lang="ar-JO" sz="1400" b="0" i="0" dirty="0">
                <a:solidFill>
                  <a:srgbClr val="4B4B4B"/>
                </a:solidFill>
                <a:effectLst/>
                <a:latin typeface="Simplified Arabic" panose="02020603050405020304" pitchFamily="18" charset="-78"/>
                <a:cs typeface="Simplified Arabic" panose="02020603050405020304" pitchFamily="18" charset="-78"/>
              </a:rPr>
            </a:br>
            <a:r>
              <a:rPr lang="ar-JO" sz="1400" b="0" i="0" dirty="0">
                <a:solidFill>
                  <a:srgbClr val="4B4B4B"/>
                </a:solidFill>
                <a:effectLst/>
                <a:latin typeface="Simplified Arabic" panose="02020603050405020304" pitchFamily="18" charset="-78"/>
                <a:cs typeface="Simplified Arabic" panose="02020603050405020304" pitchFamily="18" charset="-78"/>
              </a:rPr>
              <a:t>تنفيذ البرامج المتعلقة بالأنشطة الصحية الخاصة برعاية المسنين والإشراف الصحي على المراكز والمؤسسات الخاصة بهم .</a:t>
            </a:r>
            <a:br>
              <a:rPr lang="ar-JO" sz="1400" b="0" i="0" dirty="0">
                <a:solidFill>
                  <a:srgbClr val="4B4B4B"/>
                </a:solidFill>
                <a:effectLst/>
                <a:latin typeface="Simplified Arabic" panose="02020603050405020304" pitchFamily="18" charset="-78"/>
                <a:cs typeface="Simplified Arabic" panose="02020603050405020304" pitchFamily="18" charset="-78"/>
              </a:rPr>
            </a:br>
            <a:r>
              <a:rPr lang="ar-JO" sz="1400" b="0" i="0" dirty="0">
                <a:solidFill>
                  <a:srgbClr val="4B4B4B"/>
                </a:solidFill>
                <a:effectLst/>
                <a:latin typeface="Simplified Arabic" panose="02020603050405020304" pitchFamily="18" charset="-78"/>
                <a:cs typeface="Simplified Arabic" panose="02020603050405020304" pitchFamily="18" charset="-78"/>
              </a:rPr>
              <a:t>تأمين الخدمات الصحية  للمدارس ورياض الأطفال. </a:t>
            </a:r>
            <a:br>
              <a:rPr lang="ar-JO" sz="1400" b="0" i="0" dirty="0">
                <a:solidFill>
                  <a:srgbClr val="4B4B4B"/>
                </a:solidFill>
                <a:effectLst/>
                <a:latin typeface="Simplified Arabic" panose="02020603050405020304" pitchFamily="18" charset="-78"/>
                <a:cs typeface="Simplified Arabic" panose="02020603050405020304" pitchFamily="18" charset="-78"/>
              </a:rPr>
            </a:br>
            <a:r>
              <a:rPr lang="ar-JO" sz="1400" dirty="0">
                <a:solidFill>
                  <a:srgbClr val="4B4B4B"/>
                </a:solidFill>
                <a:latin typeface="Simplified Arabic" panose="02020603050405020304" pitchFamily="18" charset="-78"/>
                <a:cs typeface="Simplified Arabic" panose="02020603050405020304" pitchFamily="18" charset="-78"/>
              </a:rPr>
              <a:t>انشاء المستشفيات والمراكز الصحية.</a:t>
            </a:r>
            <a:br>
              <a:rPr lang="ar-JO" sz="1400" dirty="0">
                <a:solidFill>
                  <a:srgbClr val="4B4B4B"/>
                </a:solidFill>
                <a:latin typeface="Simplified Arabic" panose="02020603050405020304" pitchFamily="18" charset="-78"/>
                <a:cs typeface="Simplified Arabic" panose="02020603050405020304" pitchFamily="18" charset="-78"/>
              </a:rPr>
            </a:br>
            <a:br>
              <a:rPr lang="ar-JO" sz="1400" dirty="0">
                <a:latin typeface="Simplified Arabic" panose="02020603050405020304" pitchFamily="18" charset="-78"/>
                <a:cs typeface="Simplified Arabic" panose="02020603050405020304" pitchFamily="18" charset="-78"/>
              </a:rPr>
            </a:br>
            <a:br>
              <a:rPr lang="ar-JO" sz="1400" dirty="0">
                <a:latin typeface="Simplified Arabic" panose="02020603050405020304" pitchFamily="18" charset="-78"/>
                <a:cs typeface="Simplified Arabic" panose="02020603050405020304" pitchFamily="18" charset="-78"/>
              </a:rPr>
            </a:br>
            <a:r>
              <a:rPr lang="ar-JO" sz="1400" dirty="0">
                <a:latin typeface="Simplified Arabic" panose="02020603050405020304" pitchFamily="18" charset="-78"/>
                <a:cs typeface="Simplified Arabic" panose="02020603050405020304" pitchFamily="18" charset="-78"/>
              </a:rPr>
              <a:t>أما في مجال التعليم تعتبر الأردن وجهة للتعليم حيث أن هناك تشريعات</a:t>
            </a:r>
            <a:r>
              <a:rPr lang="en-US" sz="1400" dirty="0">
                <a:latin typeface="Simplified Arabic" panose="02020603050405020304" pitchFamily="18" charset="-78"/>
                <a:cs typeface="Simplified Arabic" panose="02020603050405020304" pitchFamily="18" charset="-78"/>
              </a:rPr>
              <a:t> </a:t>
            </a:r>
            <a:r>
              <a:rPr lang="ar-JO" sz="1400" dirty="0">
                <a:latin typeface="Simplified Arabic" panose="02020603050405020304" pitchFamily="18" charset="-78"/>
                <a:cs typeface="Simplified Arabic" panose="02020603050405020304" pitchFamily="18" charset="-78"/>
              </a:rPr>
              <a:t>عديدة تنظم العملية التعليمية ففي عهد جلالة الملك عبدالله الثاني تم إنشاء العديد من المدارس والجامعات الحكومية والخاصة وتم الإهتمام بمراكز محو الأمية.</a:t>
            </a:r>
            <a:br>
              <a:rPr lang="ar-JO" sz="1400" dirty="0">
                <a:latin typeface="Simplified Arabic" panose="02020603050405020304" pitchFamily="18" charset="-78"/>
                <a:cs typeface="Simplified Arabic" panose="02020603050405020304" pitchFamily="18" charset="-78"/>
              </a:rPr>
            </a:br>
            <a:endParaRPr lang="en-GB" sz="1400" dirty="0"/>
          </a:p>
        </p:txBody>
      </p:sp>
      <p:sp>
        <p:nvSpPr>
          <p:cNvPr id="3" name="Subtitle 2">
            <a:extLst>
              <a:ext uri="{FF2B5EF4-FFF2-40B4-BE49-F238E27FC236}">
                <a16:creationId xmlns:a16="http://schemas.microsoft.com/office/drawing/2014/main" id="{CE46A066-18EC-4BC7-96EC-BF013962FF38}"/>
              </a:ext>
            </a:extLst>
          </p:cNvPr>
          <p:cNvSpPr>
            <a:spLocks noGrp="1"/>
          </p:cNvSpPr>
          <p:nvPr>
            <p:ph type="subTitle" idx="1"/>
          </p:nvPr>
        </p:nvSpPr>
        <p:spPr>
          <a:xfrm>
            <a:off x="5141843" y="1248638"/>
            <a:ext cx="2358887" cy="394631"/>
          </a:xfrm>
        </p:spPr>
        <p:txBody>
          <a:bodyPr/>
          <a:lstStyle/>
          <a:p>
            <a:r>
              <a:rPr lang="ar-JO" sz="1400" b="1" dirty="0">
                <a:effectLst/>
                <a:latin typeface="Simplified Arabic" panose="02020603050405020304" pitchFamily="18" charset="-78"/>
                <a:ea typeface="Times New Roman" panose="02020603050405020304" pitchFamily="18" charset="0"/>
                <a:cs typeface="Simplified Arabic" panose="02020603050405020304" pitchFamily="18" charset="-78"/>
              </a:rPr>
              <a:t>المجال الاجتماعي</a:t>
            </a:r>
            <a:r>
              <a:rPr lang="ar-SA" sz="1400" b="1" dirty="0">
                <a:effectLst/>
                <a:latin typeface="Simplified Arabic" panose="02020603050405020304" pitchFamily="18" charset="-78"/>
                <a:ea typeface="Times New Roman" panose="02020603050405020304" pitchFamily="18" charset="0"/>
                <a:cs typeface="Simplified Arabic" panose="02020603050405020304" pitchFamily="18" charset="-78"/>
              </a:rPr>
              <a:t> ( الصحة والتعليم)</a:t>
            </a:r>
            <a:endParaRPr lang="en-GB" sz="1400" b="1" dirty="0">
              <a:latin typeface="Simplified Arabic" panose="02020603050405020304" pitchFamily="18" charset="-78"/>
              <a:cs typeface="Simplified Arabic" panose="02020603050405020304" pitchFamily="18" charset="-78"/>
            </a:endParaRPr>
          </a:p>
          <a:p>
            <a:endParaRPr lang="en-GB" dirty="0"/>
          </a:p>
        </p:txBody>
      </p:sp>
      <p:pic>
        <p:nvPicPr>
          <p:cNvPr id="4098" name="Picture 2" descr="National Orthodox School - Wikiwand">
            <a:extLst>
              <a:ext uri="{FF2B5EF4-FFF2-40B4-BE49-F238E27FC236}">
                <a16:creationId xmlns:a16="http://schemas.microsoft.com/office/drawing/2014/main" id="{BCFEEB66-C79A-474D-B8B4-A81A4906AF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8519" y="4465983"/>
            <a:ext cx="4845534" cy="2126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99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A221-1F84-4AB4-9585-55C555EBB171}"/>
              </a:ext>
            </a:extLst>
          </p:cNvPr>
          <p:cNvSpPr>
            <a:spLocks noGrp="1"/>
          </p:cNvSpPr>
          <p:nvPr>
            <p:ph type="ctrTitle"/>
          </p:nvPr>
        </p:nvSpPr>
        <p:spPr>
          <a:xfrm>
            <a:off x="1524000" y="1122363"/>
            <a:ext cx="9144000" cy="477837"/>
          </a:xfrm>
        </p:spPr>
        <p:txBody>
          <a:bodyPr>
            <a:normAutofit fontScale="90000"/>
          </a:bodyPr>
          <a:lstStyle/>
          <a:p>
            <a:r>
              <a:rPr lang="ar-JO" sz="1800" dirty="0">
                <a:effectLst/>
                <a:latin typeface="Calibri" panose="020F0502020204030204" pitchFamily="34" charset="0"/>
                <a:ea typeface="Times New Roman" panose="02020603050405020304" pitchFamily="18" charset="0"/>
                <a:cs typeface="Simplified Arabic" panose="02020603050405020304" pitchFamily="18" charset="-78"/>
              </a:rPr>
              <a:t>المجال العسكري</a:t>
            </a:r>
            <a:r>
              <a:rPr lang="ar-SA" sz="1800" dirty="0">
                <a:effectLst/>
                <a:latin typeface="Calibri" panose="020F0502020204030204" pitchFamily="34" charset="0"/>
                <a:ea typeface="Times New Roman" panose="02020603050405020304" pitchFamily="18" charset="0"/>
                <a:cs typeface="Simplified Arabic" panose="02020603050405020304" pitchFamily="18" charset="-78"/>
              </a:rPr>
              <a:t> </a:t>
            </a:r>
            <a:br>
              <a:rPr lang="en-GB" sz="1800" dirty="0">
                <a:effectLst/>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Subtitle 2">
            <a:extLst>
              <a:ext uri="{FF2B5EF4-FFF2-40B4-BE49-F238E27FC236}">
                <a16:creationId xmlns:a16="http://schemas.microsoft.com/office/drawing/2014/main" id="{7B6739F4-C7E6-49C9-A879-30E0D36F83F8}"/>
              </a:ext>
            </a:extLst>
          </p:cNvPr>
          <p:cNvSpPr>
            <a:spLocks noGrp="1"/>
          </p:cNvSpPr>
          <p:nvPr>
            <p:ph type="subTitle" idx="1"/>
          </p:nvPr>
        </p:nvSpPr>
        <p:spPr>
          <a:xfrm>
            <a:off x="1013791" y="878114"/>
            <a:ext cx="10164417" cy="1655762"/>
          </a:xfrm>
        </p:spPr>
        <p:txBody>
          <a:bodyPr>
            <a:normAutofit/>
          </a:bodyPr>
          <a:lstStyle/>
          <a:p>
            <a:pPr algn="just" rtl="1"/>
            <a:r>
              <a:rPr lang="ar-JO" sz="1400" b="1" i="0" dirty="0">
                <a:solidFill>
                  <a:srgbClr val="333333"/>
                </a:solidFill>
                <a:effectLst/>
                <a:latin typeface="Simplified Arabic" panose="02020603050405020304" pitchFamily="18" charset="-78"/>
                <a:cs typeface="Simplified Arabic" panose="02020603050405020304" pitchFamily="18" charset="-78"/>
              </a:rPr>
              <a:t> </a:t>
            </a:r>
            <a:r>
              <a:rPr lang="ar-JO" sz="1400" i="0" dirty="0">
                <a:solidFill>
                  <a:srgbClr val="333333"/>
                </a:solidFill>
                <a:effectLst/>
                <a:latin typeface="Simplified Arabic" panose="02020603050405020304" pitchFamily="18" charset="-78"/>
                <a:cs typeface="Simplified Arabic" panose="02020603050405020304" pitchFamily="18" charset="-78"/>
              </a:rPr>
              <a:t>في عهد جلالة الملك عبدالله الثاني بن الحسين تم تطوير الجيش العربي تسليحاً وتدريباً وتنظيماً مما جعله في أعلى مراتب الجيوش في العالم وقد ساهم الجيش العربي ولعب دوراً بارزاً في الأحداث الدولية ومنها مشاركته في عمليات حفظ السلام ومشاركته في التحالف الدولي في الحرب على الإرهاب وأيضاً إنشاء المصانع العسكرية.</a:t>
            </a:r>
          </a:p>
          <a:p>
            <a:pPr algn="just" rtl="1"/>
            <a:endParaRPr lang="ar-JO" sz="1400" dirty="0">
              <a:solidFill>
                <a:srgbClr val="333333"/>
              </a:solidFill>
              <a:latin typeface="Simplified Arabic" panose="02020603050405020304" pitchFamily="18" charset="-78"/>
              <a:cs typeface="Simplified Arabic" panose="02020603050405020304" pitchFamily="18" charset="-78"/>
            </a:endParaRPr>
          </a:p>
        </p:txBody>
      </p:sp>
      <p:pic>
        <p:nvPicPr>
          <p:cNvPr id="5122" name="Picture 2" descr="Jordan to receive 80 AMX-56 Leclerc tanks from United Arab Emirates">
            <a:extLst>
              <a:ext uri="{FF2B5EF4-FFF2-40B4-BE49-F238E27FC236}">
                <a16:creationId xmlns:a16="http://schemas.microsoft.com/office/drawing/2014/main" id="{81B98A53-2365-4135-8CF2-E2DD80537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8209" y="1685895"/>
            <a:ext cx="4269686" cy="2092874"/>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List of active Royal Jordanian Air Force aircraft - Wikipedia">
            <a:extLst>
              <a:ext uri="{FF2B5EF4-FFF2-40B4-BE49-F238E27FC236}">
                <a16:creationId xmlns:a16="http://schemas.microsoft.com/office/drawing/2014/main" id="{5B38C2A7-D15A-4839-A085-EE9E240B79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4105" y="1685895"/>
            <a:ext cx="4269686" cy="2092874"/>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US approves sale of Black Hawk helicopters to Jordan">
            <a:extLst>
              <a:ext uri="{FF2B5EF4-FFF2-40B4-BE49-F238E27FC236}">
                <a16:creationId xmlns:a16="http://schemas.microsoft.com/office/drawing/2014/main" id="{7138FB45-CDDE-4C5C-BD29-1C26C65D4E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5397" y="3864464"/>
            <a:ext cx="5437407" cy="2779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786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3FFD1-C8B6-4BCD-A8D4-7A67E2A802F4}"/>
              </a:ext>
            </a:extLst>
          </p:cNvPr>
          <p:cNvSpPr>
            <a:spLocks noGrp="1"/>
          </p:cNvSpPr>
          <p:nvPr>
            <p:ph type="title"/>
          </p:nvPr>
        </p:nvSpPr>
        <p:spPr/>
        <p:txBody>
          <a:bodyPr>
            <a:normAutofit/>
          </a:bodyPr>
          <a:lstStyle/>
          <a:p>
            <a:pPr algn="ctr"/>
            <a:r>
              <a:rPr lang="ar-JO" sz="1400" dirty="0">
                <a:latin typeface="Simplified Arabic" panose="02020603050405020304" pitchFamily="18" charset="-78"/>
                <a:cs typeface="Simplified Arabic" panose="02020603050405020304" pitchFamily="18" charset="-78"/>
              </a:rPr>
              <a:t>المواقع الإلكترونية المستخدمة</a:t>
            </a:r>
            <a:endParaRPr lang="en-GB" sz="1400" dirty="0">
              <a:latin typeface="Simplified Arabic" panose="02020603050405020304" pitchFamily="18" charset="-78"/>
              <a:cs typeface="Simplified Arabic" panose="02020603050405020304" pitchFamily="18" charset="-78"/>
            </a:endParaRPr>
          </a:p>
        </p:txBody>
      </p:sp>
      <p:sp>
        <p:nvSpPr>
          <p:cNvPr id="3" name="TextBox 2">
            <a:extLst>
              <a:ext uri="{FF2B5EF4-FFF2-40B4-BE49-F238E27FC236}">
                <a16:creationId xmlns:a16="http://schemas.microsoft.com/office/drawing/2014/main" id="{AD942C76-CDAF-4ECF-9ED7-7DC208CFD3C3}"/>
              </a:ext>
            </a:extLst>
          </p:cNvPr>
          <p:cNvSpPr txBox="1"/>
          <p:nvPr/>
        </p:nvSpPr>
        <p:spPr>
          <a:xfrm>
            <a:off x="914400" y="2451652"/>
            <a:ext cx="10402957" cy="5201424"/>
          </a:xfrm>
          <a:prstGeom prst="rect">
            <a:avLst/>
          </a:prstGeom>
          <a:noFill/>
        </p:spPr>
        <p:txBody>
          <a:bodyPr wrap="square" rtlCol="0">
            <a:spAutoFit/>
          </a:bodyPr>
          <a:lstStyle/>
          <a:p>
            <a:r>
              <a:rPr lang="en-GB" dirty="0">
                <a:hlinkClick r:id="rId2"/>
              </a:rPr>
              <a:t>https://mawdoo3.com/%D8%A3%D9%87%D9%85_%D8%A3%D8%B9%D9%85%D8%A7%D9%84_%D8%A7%D9%84%D9%85%D9%84%D9%83_%D8%B9%D8%A8%D8%AF_%D8%A7%D9%84%D9%84%D9%87</a:t>
            </a:r>
            <a:endParaRPr lang="ar-JO" dirty="0"/>
          </a:p>
          <a:p>
            <a:endParaRPr lang="ar-JO" dirty="0"/>
          </a:p>
          <a:p>
            <a:r>
              <a:rPr lang="en-GB" dirty="0">
                <a:hlinkClick r:id="rId3"/>
              </a:rPr>
              <a:t>https://www.kingabdullah.jo/</a:t>
            </a:r>
            <a:endParaRPr lang="ar-JO" dirty="0"/>
          </a:p>
          <a:p>
            <a:endParaRPr lang="ar-JO" dirty="0"/>
          </a:p>
          <a:p>
            <a:r>
              <a:rPr lang="en-GB" sz="1400" dirty="0"/>
              <a:t>https://www.addustour.com/articles/799549-%D8%A7%D9%84%D8%B5%D8%AD%D8%A9-%D8%AA%D8%B4%D9%87%D8%AF-%D9%86%D9%87%D8%B6%D8%A9-%D8%B4%D8%A7%D9%85%D9%84%D8%A9-%D9%81%D9%8A-%D8%B9%D9%87%D8%AF-%D8%B9%D8%A8%D8%AF%D8%A7%D9%84%D9%84%D9%87-%D8%A7%D9%84%D8%AB%D8%A7%D9%86%D9%8A-%D8%A7%D9%84%D8%A7%D8%B1%D8%AF%D9%86-%D9%81%D9%8A-%D9%85%D9%82%D8%AF%D9%85%D8%A9-%D8%AF%D9%88%D9%84-%D8%A7%D9%84%D9%85%D9%86%D8%B7%D9%82%D8%A9-%D9%81%D9%8A-%D9%85%D8%AC%D8%A7%D9%84-%D8%A7%D9%84%D8%B1%D8%B9%D8%A7%D9%8A%D8%A9-%D8%A7%D9%84%D8%B5%D8%AD%D9%8A%D8%A9#:~:text=%D8%B4%D9%87%D8%AF%20%D8%A7%D9%84%D8%A3%D8%B1%D8%AF%D9%86%20%D9%81%D9%8A%20%D8%B8%D9%84%20%D8%AC%D9%84%D8%A7%D9%84%D8%A9,%D9%83%D8%A8%D9%8A%D8%B1%D8%A9%20%D9%81%D9%8A%20%D8%B4%D8%AA%D9%89%20%D8%A7%D9%84%D9%85%D8%AC%D8%A7%D9%84%D8%A7%D8%AA%20%D8%A7%D9%84%D8%B7%D8%A8%D9%8A%D8%A9.&amp;text=%DB%81%20%D8%AA%D9%85%20%D8%A5%D9%86%D8%B4%D8%A7%D8%A1%20%D8%A7%D9%84%D9%85%D8%AE%D8%AA%D8%A8%D8%B1%20%D8%A7%D9%84%D9%85%D8%B1%D9%83%D8%B2%D9%8A,%D8%A7%D9%84%D8%A3%D9%85%D9%8A%D8%B1%D8%A9%20%D9%85%D9%86%D9%89%20%D9%84%D9%84%D8%AA%D9%85%D8%B1%D9%8A%D8%B6%20%D8%B9%D8%A7%D9%85%201962%20.</a:t>
            </a:r>
            <a:endParaRPr lang="ar-JO" sz="1400" dirty="0"/>
          </a:p>
          <a:p>
            <a:endParaRPr lang="ar-JO" sz="1400" dirty="0"/>
          </a:p>
          <a:p>
            <a:endParaRPr lang="en-GB" sz="1400" dirty="0"/>
          </a:p>
          <a:p>
            <a:endParaRPr lang="ar-JO" sz="1400" dirty="0"/>
          </a:p>
          <a:p>
            <a:endParaRPr lang="en-GB" dirty="0"/>
          </a:p>
        </p:txBody>
      </p:sp>
    </p:spTree>
    <p:extLst>
      <p:ext uri="{BB962C8B-B14F-4D97-AF65-F5344CB8AC3E}">
        <p14:creationId xmlns:p14="http://schemas.microsoft.com/office/powerpoint/2010/main" val="2829759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1043</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Simplified Arabic</vt:lpstr>
      <vt:lpstr>Office Theme</vt:lpstr>
      <vt:lpstr>الملك عبدالله الثاني بن الحسين المعظم</vt:lpstr>
      <vt:lpstr>الملك عبد الله الثاني بن الحسين المعظم ولد في عام 1962، تولى الحكم ملكاً للمملكة الأردنية الهاشمية خلفاً لأبيه الملك حسين بن طلال  بعد وفاته في العام 1999، ويعرف يوم توليه الحكم بيوم الجلوس الملكي وتحتفل المملكة به بتاريخ 9 حزيران في كل عام.  بدأت رحلة جلالة الملك التعليمية من الكلية العلمية الإسلامية في عمان عام 1966م، وأكمل جلالته دراسته في أكاديمية ديرفيلد في الولايات المتحدة الاميركية، وفي جامعة جورج تاون في العاصمة الأميركية واشنطن، بالإضافة الى الخبرات العسكرية التي إكتسبها في الولايات المتحدة الأمريكية وبريطانيا وتخرج أيضاً من أكاديمية ساندهيرست العسكرية العسكرية الملكية.  تزوج جلالته بالملكة رانيا في العام 1993، ورزق جلالتاهما بالأمراء وهم:  1. سمو الأمير الحسين ولي العهد. 2. سمو الأمير هاشم. 3. سمو الأميرة إيمان. 4. سمو الأميرة سلمى. </vt:lpstr>
      <vt:lpstr>إنجازات الملك عبد الله الثاني بن الحسين المعظم</vt:lpstr>
      <vt:lpstr>          تعتبر المملكة الأردنية الهاشمية من الدول المتقدمة في المجال الصحي وهناك أمثلة كثيرة على ذلك منها على سبيل المثال لا الحصر:   رعاية الأمومة والطفولة وتقديم الخدمات الصحية للأسرة. تنفيذ البرامج المتعلقة بالأنشطة الصحية الخاصة برعاية المسنين والإشراف الصحي على المراكز والمؤسسات الخاصة بهم . تأمين الخدمات الصحية  للمدارس ورياض الأطفال.  انشاء المستشفيات والمراكز الصحية.   أما في مجال التعليم تعتبر الأردن وجهة للتعليم حيث أن هناك تشريعات عديدة تنظم العملية التعليمية ففي عهد جلالة الملك عبدالله الثاني تم إنشاء العديد من المدارس والجامعات الحكومية والخاصة وتم الإهتمام بمراكز محو الأمية. </vt:lpstr>
      <vt:lpstr>المجال العسكري  </vt:lpstr>
      <vt:lpstr>المواقع الإلكترونية المستخدمة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عبدالله الثاني بن الحسين المعظم</dc:title>
  <dc:creator>Ehab Al Deir</dc:creator>
  <cp:lastModifiedBy>Ehab Al Deir</cp:lastModifiedBy>
  <cp:revision>2</cp:revision>
  <dcterms:created xsi:type="dcterms:W3CDTF">2021-04-02T10:46:08Z</dcterms:created>
  <dcterms:modified xsi:type="dcterms:W3CDTF">2021-04-17T08:41:27Z</dcterms:modified>
</cp:coreProperties>
</file>