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58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B0D4-7889-476E-BCFE-16D9CA45D33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24D5-E5FB-423E-B8FD-760ABFE6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2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B0D4-7889-476E-BCFE-16D9CA45D33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24D5-E5FB-423E-B8FD-760ABFE6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6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B0D4-7889-476E-BCFE-16D9CA45D33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24D5-E5FB-423E-B8FD-760ABFE6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9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B0D4-7889-476E-BCFE-16D9CA45D33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24D5-E5FB-423E-B8FD-760ABFE6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8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B0D4-7889-476E-BCFE-16D9CA45D33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24D5-E5FB-423E-B8FD-760ABFE6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0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B0D4-7889-476E-BCFE-16D9CA45D33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24D5-E5FB-423E-B8FD-760ABFE6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6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B0D4-7889-476E-BCFE-16D9CA45D33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24D5-E5FB-423E-B8FD-760ABFE6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6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B0D4-7889-476E-BCFE-16D9CA45D33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24D5-E5FB-423E-B8FD-760ABFE6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8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B0D4-7889-476E-BCFE-16D9CA45D33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24D5-E5FB-423E-B8FD-760ABFE6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6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B0D4-7889-476E-BCFE-16D9CA45D33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24D5-E5FB-423E-B8FD-760ABFE6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B0D4-7889-476E-BCFE-16D9CA45D33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24D5-E5FB-423E-B8FD-760ABFE6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0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B0D4-7889-476E-BCFE-16D9CA45D33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F24D5-E5FB-423E-B8FD-760ABFE6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3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sev4/panda?context=ratings:etm.search:panda.scouted:.offset:7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binotronix.wordpress.com/2017/08/20/panda-human-foolishnes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ids.nationalgeographic.com/geography/countries/article/china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nationalgeographic.com/animals/mammals" TargetMode="External"/><Relationship Id="rId2" Type="http://schemas.openxmlformats.org/officeDocument/2006/relationships/hyperlink" Target="https://kids.nationalgeographic.com/animals/fis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nationalgeographic.com/animals/mammals/facts/giant-panda" TargetMode="External"/><Relationship Id="rId2" Type="http://schemas.openxmlformats.org/officeDocument/2006/relationships/hyperlink" Target="https://www.worldwildlife.org/species/giant-pand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idzfeed.com/" TargetMode="External"/><Relationship Id="rId5" Type="http://schemas.openxmlformats.org/officeDocument/2006/relationships/hyperlink" Target="https://kidzfeed.com/giant-panda-facts-for-kids/" TargetMode="External"/><Relationship Id="rId4" Type="http://schemas.openxmlformats.org/officeDocument/2006/relationships/hyperlink" Target="https://www.bing.com/images/search?view=detailv2&amp;iss=sbi&amp;form=SBIIDP&amp;sbisrc=ImgDropper&amp;q=imgurl:https://image.slidesharecdn.com/project1-giantpandas-final-111109035607-phpapp02/95/giant-pandas-4-728.jpg?cb%3D1320811053&amp;idpbck=1&amp;selectedindex=0&amp;id=https://image.slidesharecdn.com/project1-giantpandas-final-111109035607-phpapp02/95/giant-pandas-4-728.jpg?cb%3D1320811053&amp;ccid=t2jZoppN&amp;simid=608054459261141323&amp;ck=F4E49BFA58C5D20692ADEA8442E42D46&amp;thid=OIP.t2jZoppNREEQnjkeu1EY9wHaFj&amp;mediaurl=https://image.slidesharecdn.com/project1-giantpandas-final-111109035607-phpapp02/95/giant-pandas-4-728.jpg?cb%3D1320811053&amp;exph=546&amp;expw=728&amp;cdnurl=https://th.bing.com/th/id/R.b768d9a29a4d4441109e391ebb5118f7?rik%3DZQVXNqyEXYI36Q%26pid%3DImgRaw%26r%3D0&amp;vt=2&amp;sim=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FC48-5BB5-0335-2FD0-265B84238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782" y="814791"/>
            <a:ext cx="6877878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Endangered Animal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Giant Panda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F64E-89AC-D222-A8ED-D189AD72A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9271" y="2847732"/>
            <a:ext cx="9037983" cy="2561756"/>
          </a:xfrm>
        </p:spPr>
        <p:txBody>
          <a:bodyPr>
            <a:normAutofit/>
          </a:bodyPr>
          <a:lstStyle/>
          <a:p>
            <a:r>
              <a:rPr lang="en-US" dirty="0"/>
              <a:t>  </a:t>
            </a:r>
          </a:p>
          <a:p>
            <a:r>
              <a:rPr lang="en-US" dirty="0" smtClean="0"/>
              <a:t>Biology </a:t>
            </a:r>
            <a:r>
              <a:rPr lang="en-US" dirty="0" err="1" smtClean="0"/>
              <a:t>powerpoint</a:t>
            </a:r>
            <a:endParaRPr lang="en-US" dirty="0"/>
          </a:p>
          <a:p>
            <a:r>
              <a:rPr lang="en-US" dirty="0" smtClean="0"/>
              <a:t>Prepared by: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Laith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Batshoun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Michael Said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C8A7B-B9E5-7D0E-E578-13123C688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89421" y="252054"/>
            <a:ext cx="3809814" cy="56874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E91DFD-9C0C-63CF-B009-0EC275C1FA04}"/>
              </a:ext>
            </a:extLst>
          </p:cNvPr>
          <p:cNvSpPr txBox="1"/>
          <p:nvPr/>
        </p:nvSpPr>
        <p:spPr>
          <a:xfrm>
            <a:off x="8289422" y="6050025"/>
            <a:ext cx="3529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newgrounds.com/art/view/sev4/panda?context=ratings:etm.search:panda.scouted:.offset:78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92995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80EFAF-2C43-1A6F-51FD-5CB8A71027CB}"/>
              </a:ext>
            </a:extLst>
          </p:cNvPr>
          <p:cNvSpPr txBox="1"/>
          <p:nvPr/>
        </p:nvSpPr>
        <p:spPr>
          <a:xfrm>
            <a:off x="7914440" y="1234864"/>
            <a:ext cx="31407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Facts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Despite their exalted status and relative lack of natural predators, pandas are still at risk. Severe threats from humans have left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just over 1,800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pandas in the wild.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684CD-3770-B854-93F3-0825915864C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82169" y="3543188"/>
            <a:ext cx="3688899" cy="2452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B97918-D197-35E0-ADF7-02E0C5964C99}"/>
              </a:ext>
            </a:extLst>
          </p:cNvPr>
          <p:cNvSpPr txBox="1"/>
          <p:nvPr/>
        </p:nvSpPr>
        <p:spPr>
          <a:xfrm>
            <a:off x="7982169" y="5995913"/>
            <a:ext cx="3371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hlinkClick r:id="rId3" tooltip="https://abinotronix.wordpress.com/2017/08/20/panda-human-foolishness/"/>
              </a:rPr>
              <a:t>This Photo</a:t>
            </a:r>
            <a:r>
              <a:rPr lang="en-US" sz="900" dirty="0" smtClean="0"/>
              <a:t> by Unknown Author is licensed under </a:t>
            </a:r>
            <a:r>
              <a:rPr lang="en-US" sz="900" dirty="0" smtClean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3074" name="Picture 2" descr="Visual search query image">
            <a:extLst>
              <a:ext uri="{FF2B5EF4-FFF2-40B4-BE49-F238E27FC236}">
                <a16:creationId xmlns:a16="http://schemas.microsoft.com/office/drawing/2014/main" id="{72E08410-CE79-16A5-06D3-5DAA8A53B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2" y="1234864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8562E77-DE73-0134-7172-8220A41613D0}"/>
              </a:ext>
            </a:extLst>
          </p:cNvPr>
          <p:cNvSpPr txBox="1">
            <a:spLocks/>
          </p:cNvSpPr>
          <p:nvPr/>
        </p:nvSpPr>
        <p:spPr>
          <a:xfrm>
            <a:off x="717066" y="343010"/>
            <a:ext cx="9882809" cy="41675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Giant Pandas life now and then</a:t>
            </a:r>
          </a:p>
        </p:txBody>
      </p:sp>
    </p:spTree>
    <p:extLst>
      <p:ext uri="{BB962C8B-B14F-4D97-AF65-F5344CB8AC3E}">
        <p14:creationId xmlns:p14="http://schemas.microsoft.com/office/powerpoint/2010/main" val="417974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2E77-DE73-0134-7172-8220A416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66" y="343010"/>
            <a:ext cx="9882809" cy="416753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2800" dirty="0" smtClean="0"/>
              <a:t>Giant Pandas life before and after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0C97B-F1A3-C045-9ABC-619381E8F10C}"/>
              </a:ext>
            </a:extLst>
          </p:cNvPr>
          <p:cNvSpPr txBox="1"/>
          <p:nvPr/>
        </p:nvSpPr>
        <p:spPr>
          <a:xfrm>
            <a:off x="717066" y="2303306"/>
            <a:ext cx="113497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GeoEditRegular"/>
              </a:rPr>
              <a:t>High in dense bamboo forests in the misty, rainy mountains of southwestern </a:t>
            </a:r>
            <a:r>
              <a:rPr lang="en-US" b="0" i="0" u="none" strike="noStrike" dirty="0">
                <a:effectLst/>
                <a:latin typeface="GeoEditRegular"/>
                <a:hlinkClick r:id="rId2"/>
              </a:rPr>
              <a:t>China</a:t>
            </a:r>
            <a:r>
              <a:rPr lang="en-US" b="0" i="0" dirty="0">
                <a:solidFill>
                  <a:srgbClr val="333333"/>
                </a:solidFill>
                <a:effectLst/>
                <a:latin typeface="GeoEditRegular"/>
              </a:rPr>
              <a:t> lives one of the world's rarest mammals: the giant panda, also called the panda. Only about 1,500 of these black-and-white bears survive in the wild.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97C09-86B2-6EF7-AC7B-33EB3EB9F35D}"/>
              </a:ext>
            </a:extLst>
          </p:cNvPr>
          <p:cNvSpPr txBox="1"/>
          <p:nvPr/>
        </p:nvSpPr>
        <p:spPr>
          <a:xfrm>
            <a:off x="717066" y="1303897"/>
            <a:ext cx="104864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u="sng" dirty="0">
                <a:solidFill>
                  <a:srgbClr val="92D050"/>
                </a:solidFill>
                <a:effectLst/>
                <a:latin typeface="helvetica" panose="020B0604020202020204" pitchFamily="34" charset="0"/>
              </a:rPr>
              <a:t>Panda Habitat Climate</a:t>
            </a:r>
            <a:endParaRPr lang="en-US" b="1" i="0" dirty="0">
              <a:solidFill>
                <a:srgbClr val="92D050"/>
              </a:solidFill>
              <a:effectLst/>
              <a:latin typeface="helvetica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92D050"/>
                </a:solidFill>
                <a:effectLst/>
                <a:latin typeface="helvetica" panose="020B0604020202020204" pitchFamily="34" charset="0"/>
              </a:rPr>
              <a:t>Pandas require bamboo trees to feed and live</a:t>
            </a:r>
            <a:r>
              <a:rPr lang="en-US" dirty="0">
                <a:solidFill>
                  <a:srgbClr val="92D050"/>
                </a:solidFill>
                <a:latin typeface="helvetica" panose="020B0604020202020204" pitchFamily="34" charset="0"/>
              </a:rPr>
              <a:t>, </a:t>
            </a:r>
            <a:r>
              <a:rPr lang="en-US" dirty="0" smtClean="0">
                <a:solidFill>
                  <a:srgbClr val="92D050"/>
                </a:solidFill>
                <a:latin typeface="helvetica" panose="020B0604020202020204" pitchFamily="34" charset="0"/>
              </a:rPr>
              <a:t>they are </a:t>
            </a:r>
            <a:r>
              <a:rPr lang="en-US" dirty="0">
                <a:solidFill>
                  <a:srgbClr val="92D050"/>
                </a:solidFill>
                <a:latin typeface="helvetica" panose="020B0604020202020204" pitchFamily="34" charset="0"/>
              </a:rPr>
              <a:t>found in bamboo </a:t>
            </a:r>
            <a:r>
              <a:rPr lang="en-US" dirty="0" smtClean="0">
                <a:solidFill>
                  <a:srgbClr val="92D050"/>
                </a:solidFill>
                <a:latin typeface="helvetica" panose="020B0604020202020204" pitchFamily="34" charset="0"/>
              </a:rPr>
              <a:t>forests.</a:t>
            </a:r>
            <a:endParaRPr lang="en-US" b="0" i="0" dirty="0" smtClean="0">
              <a:solidFill>
                <a:srgbClr val="92D050"/>
              </a:solidFill>
              <a:effectLst/>
              <a:latin typeface="helvetica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92D050"/>
                </a:solidFill>
                <a:effectLst/>
                <a:latin typeface="helvetica" panose="020B0604020202020204" pitchFamily="34" charset="0"/>
              </a:rPr>
              <a:t>Bamboo </a:t>
            </a:r>
            <a:r>
              <a:rPr lang="en-US" b="0" i="0" dirty="0">
                <a:solidFill>
                  <a:srgbClr val="92D050"/>
                </a:solidFill>
                <a:effectLst/>
                <a:latin typeface="helvetica" panose="020B0604020202020204" pitchFamily="34" charset="0"/>
              </a:rPr>
              <a:t>requires a wet and cool climate to </a:t>
            </a:r>
            <a:r>
              <a:rPr lang="en-US" b="0" i="0" dirty="0" smtClean="0">
                <a:solidFill>
                  <a:srgbClr val="92D050"/>
                </a:solidFill>
                <a:effectLst/>
                <a:latin typeface="helvetica" panose="020B0604020202020204" pitchFamily="34" charset="0"/>
              </a:rPr>
              <a:t>grow, so </a:t>
            </a:r>
            <a:r>
              <a:rPr lang="en-US" b="0" i="0" dirty="0">
                <a:solidFill>
                  <a:srgbClr val="92D050"/>
                </a:solidFill>
                <a:effectLst/>
                <a:latin typeface="helvetica" panose="020B0604020202020204" pitchFamily="34" charset="0"/>
              </a:rPr>
              <a:t>the climate of a Panda’s habitat is wet and cool</a:t>
            </a:r>
            <a:r>
              <a:rPr lang="en-US" b="0" i="0" dirty="0" smtClean="0">
                <a:solidFill>
                  <a:srgbClr val="92D050"/>
                </a:solidFill>
                <a:effectLst/>
                <a:latin typeface="helvetica" panose="020B0604020202020204" pitchFamily="34" charset="0"/>
              </a:rPr>
              <a:t>.</a:t>
            </a:r>
            <a:endParaRPr lang="en-US" b="0" i="0" dirty="0">
              <a:solidFill>
                <a:srgbClr val="92D050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C9C5A0-301F-1AE5-75C1-F9E924CA3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38" y="3093579"/>
            <a:ext cx="9344175" cy="34861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5AF371-923F-526A-D001-030EA34FA169}"/>
              </a:ext>
            </a:extLst>
          </p:cNvPr>
          <p:cNvSpPr txBox="1"/>
          <p:nvPr/>
        </p:nvSpPr>
        <p:spPr>
          <a:xfrm>
            <a:off x="717066" y="904990"/>
            <a:ext cx="10828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1,864 Pandas are living in the wild in China. And 100 Pandas live around the world in zoos.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E97D1B-C8EA-697F-5D10-A92BF2F4122B}"/>
              </a:ext>
            </a:extLst>
          </p:cNvPr>
          <p:cNvSpPr txBox="1"/>
          <p:nvPr/>
        </p:nvSpPr>
        <p:spPr>
          <a:xfrm>
            <a:off x="717066" y="3533939"/>
            <a:ext cx="17441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cap="all" dirty="0" smtClean="0">
                <a:solidFill>
                  <a:srgbClr val="92D050"/>
                </a:solidFill>
                <a:effectLst/>
                <a:latin typeface="inherit"/>
              </a:rPr>
              <a:t>Habitats </a:t>
            </a:r>
            <a:r>
              <a:rPr lang="en-US" b="0" i="0" dirty="0">
                <a:solidFill>
                  <a:srgbClr val="92D050"/>
                </a:solidFill>
                <a:effectLst/>
                <a:latin typeface="inherit"/>
              </a:rPr>
              <a:t>Temperate broadleaf and mixed forests of southwest China</a:t>
            </a:r>
          </a:p>
        </p:txBody>
      </p:sp>
    </p:spTree>
    <p:extLst>
      <p:ext uri="{BB962C8B-B14F-4D97-AF65-F5344CB8AC3E}">
        <p14:creationId xmlns:p14="http://schemas.microsoft.com/office/powerpoint/2010/main" val="34671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19E8-11AD-A8B7-CF38-9099B138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29" y="315090"/>
            <a:ext cx="10515600" cy="5480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800" dirty="0"/>
              <a:t>Reasons behind Giant Pandas Endangerment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10696-5ECC-ED49-D0A2-9D6BFA6567A5}"/>
              </a:ext>
            </a:extLst>
          </p:cNvPr>
          <p:cNvSpPr txBox="1"/>
          <p:nvPr/>
        </p:nvSpPr>
        <p:spPr>
          <a:xfrm>
            <a:off x="675829" y="1178989"/>
            <a:ext cx="5528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u="sng" dirty="0">
                <a:solidFill>
                  <a:srgbClr val="233239"/>
                </a:solidFill>
                <a:effectLst/>
                <a:latin typeface="helvetica" panose="020B0604020202020204" pitchFamily="34" charset="0"/>
              </a:rPr>
              <a:t>Why Pandas are Endangered? – Giant Panda Threats</a:t>
            </a:r>
            <a:endParaRPr lang="en-US" b="1" i="0" dirty="0">
              <a:solidFill>
                <a:srgbClr val="233239"/>
              </a:solidFill>
              <a:effectLst/>
              <a:latin typeface="helvetica" panose="020B0604020202020204" pitchFamily="34" charset="0"/>
            </a:endParaRPr>
          </a:p>
          <a:p>
            <a:pPr marL="401638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The main reason behind the endangerment of Pandas is habitat destruction.</a:t>
            </a:r>
          </a:p>
          <a:p>
            <a:pPr marL="401638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The forests in China are being replaced by developmental projects due to the growth of the human population.</a:t>
            </a:r>
          </a:p>
          <a:p>
            <a:pPr marL="401638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This is destroying the bamboo forests and pushing the Pandas into smaller and smaller habitats.</a:t>
            </a:r>
          </a:p>
          <a:p>
            <a:pPr marL="401638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We must stop destroying the forests, otherwise, there will be no bamboo forests left and ultimately Pandas will go extinct due to lack of food.</a:t>
            </a: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3416B809-4704-5D46-F877-BCDD2776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35" y="1390217"/>
            <a:ext cx="4498270" cy="454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85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876442-0322-EA6F-20BA-174B25D446D2}"/>
              </a:ext>
            </a:extLst>
          </p:cNvPr>
          <p:cNvSpPr txBox="1"/>
          <p:nvPr/>
        </p:nvSpPr>
        <p:spPr>
          <a:xfrm>
            <a:off x="602973" y="1082577"/>
            <a:ext cx="80440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sng" dirty="0">
                <a:solidFill>
                  <a:srgbClr val="333333"/>
                </a:solidFill>
                <a:effectLst/>
                <a:latin typeface="GeoEditRegular"/>
              </a:rPr>
              <a:t>Protecting Panda Living conditions: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GeoEditRegular"/>
              </a:rPr>
              <a:t>Pandas eat almost nothing but bamboo shoots and leaves. Occasionally they eat other vegetation, </a:t>
            </a:r>
            <a:r>
              <a:rPr lang="en-US" b="0" i="0" u="none" strike="noStrike" dirty="0">
                <a:effectLst/>
                <a:latin typeface="GeoEditRegular"/>
                <a:hlinkClick r:id="rId2"/>
              </a:rPr>
              <a:t>fish</a:t>
            </a:r>
            <a:r>
              <a:rPr lang="en-US" b="0" i="0" dirty="0">
                <a:solidFill>
                  <a:srgbClr val="333333"/>
                </a:solidFill>
                <a:effectLst/>
                <a:latin typeface="GeoEditRegular"/>
              </a:rPr>
              <a:t>, or small </a:t>
            </a:r>
            <a:r>
              <a:rPr lang="en-US" b="0" i="0" u="none" strike="noStrike" dirty="0">
                <a:effectLst/>
                <a:latin typeface="GeoEditRegular"/>
                <a:hlinkClick r:id="rId3"/>
              </a:rPr>
              <a:t>mammals</a:t>
            </a:r>
            <a:r>
              <a:rPr lang="en-US" b="0" i="0" dirty="0">
                <a:solidFill>
                  <a:srgbClr val="333333"/>
                </a:solidFill>
                <a:effectLst/>
                <a:latin typeface="GeoEditRegular"/>
              </a:rPr>
              <a:t>, but bamboo accounts for 99 percent of their 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GeoEditRegular"/>
              </a:rPr>
              <a:t>diets.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2DAC5-8B24-162E-02B4-4D4821514FB8}"/>
              </a:ext>
            </a:extLst>
          </p:cNvPr>
          <p:cNvSpPr txBox="1"/>
          <p:nvPr/>
        </p:nvSpPr>
        <p:spPr>
          <a:xfrm>
            <a:off x="602973" y="2282906"/>
            <a:ext cx="80440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u="sng" dirty="0">
                <a:solidFill>
                  <a:srgbClr val="233239"/>
                </a:solidFill>
                <a:effectLst/>
                <a:latin typeface="helvetica" panose="020B0604020202020204" pitchFamily="34" charset="0"/>
              </a:rPr>
              <a:t>Giant Panda Conservation – Giant Panda Protection</a:t>
            </a:r>
            <a:endParaRPr lang="en-US" b="1" i="0" dirty="0">
              <a:solidFill>
                <a:srgbClr val="233239"/>
              </a:solidFill>
              <a:effectLst/>
              <a:latin typeface="helvetica" panose="020B0604020202020204" pitchFamily="34" charset="0"/>
            </a:endParaRPr>
          </a:p>
          <a:p>
            <a:pPr marL="401638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Pandas species are eight million old as compared to humans which are only two million years old, this makes them living fossils.</a:t>
            </a:r>
          </a:p>
          <a:p>
            <a:pPr marL="401638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Giant Pandas have been recognized as an international treasure and have been under protection since the 1950s.</a:t>
            </a:r>
          </a:p>
          <a:p>
            <a:pPr marL="401638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It is protected by China’s Wildlife Protection Law at national, provincial, and local levels.</a:t>
            </a:r>
          </a:p>
          <a:p>
            <a:pPr marL="401638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Under this law, poachers and smugglers of Giant Panda are rewarded with the death penalty or life imprisonment.</a:t>
            </a:r>
          </a:p>
          <a:p>
            <a:pPr marL="401638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Many natural reserves are now protecting giant pandas and The Wolong National Nature Reserve located in China, is the most famous giant panda reserve.</a:t>
            </a:r>
          </a:p>
          <a:p>
            <a:pPr marL="401638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It has been recognized as China’s largest panda research institution that has been very successful in protecting pandas.</a:t>
            </a:r>
          </a:p>
        </p:txBody>
      </p:sp>
      <p:pic>
        <p:nvPicPr>
          <p:cNvPr id="5136" name="Picture 16" descr="See the source image">
            <a:extLst>
              <a:ext uri="{FF2B5EF4-FFF2-40B4-BE49-F238E27FC236}">
                <a16:creationId xmlns:a16="http://schemas.microsoft.com/office/drawing/2014/main" id="{3F23175A-141D-9016-A365-374FABC29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468" y="1082577"/>
            <a:ext cx="3034748" cy="531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48119E8-11AD-A8B7-CF38-9099B138806F}"/>
              </a:ext>
            </a:extLst>
          </p:cNvPr>
          <p:cNvSpPr txBox="1">
            <a:spLocks/>
          </p:cNvSpPr>
          <p:nvPr/>
        </p:nvSpPr>
        <p:spPr>
          <a:xfrm>
            <a:off x="602973" y="332181"/>
            <a:ext cx="10515600" cy="5480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How to preserve Giant </a:t>
            </a:r>
            <a:r>
              <a:rPr lang="en-US" sz="2800" dirty="0" smtClean="0"/>
              <a:t>Pandas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699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E4B229-0370-1914-E09B-145714F7C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3913" y="1905758"/>
            <a:ext cx="9144000" cy="350112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https://www.worldwildlife.org/species/giant-panda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Giant Panda Facts and Pictures (nationalgeographic.com)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hlinkClick r:id="rId4"/>
              </a:rPr>
              <a:t>imgurl:https</a:t>
            </a:r>
            <a:r>
              <a:rPr lang="en-US" dirty="0">
                <a:hlinkClick r:id="rId4"/>
              </a:rPr>
              <a:t>://image.slidesharecdn.com/project1-giantpandas-final-111109035607-phpapp02/95/giant-pandas-4-728.jpg?cb=1320811053 – Bing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Giant Panda Facts For Kids - Learn All About Pandas (kidzfeed.com)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6"/>
              </a:rPr>
              <a:t>http://Kidzfeed.com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8119E8-11AD-A8B7-CF38-9099B138806F}"/>
              </a:ext>
            </a:extLst>
          </p:cNvPr>
          <p:cNvSpPr txBox="1">
            <a:spLocks/>
          </p:cNvSpPr>
          <p:nvPr/>
        </p:nvSpPr>
        <p:spPr>
          <a:xfrm>
            <a:off x="993913" y="768017"/>
            <a:ext cx="8585923" cy="5480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17602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352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GeoEditRegular</vt:lpstr>
      <vt:lpstr>helvetica</vt:lpstr>
      <vt:lpstr>inherit</vt:lpstr>
      <vt:lpstr>Office Theme</vt:lpstr>
      <vt:lpstr>Endangered Animal Giant Panda  </vt:lpstr>
      <vt:lpstr>PowerPoint Presentation</vt:lpstr>
      <vt:lpstr>Giant Pandas life before and after</vt:lpstr>
      <vt:lpstr>Reasons behind Giant Pandas Endangerment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Endangered Animal GIANT PANDA</dc:title>
  <dc:creator>User</dc:creator>
  <cp:lastModifiedBy>boxedbylaith</cp:lastModifiedBy>
  <cp:revision>13</cp:revision>
  <dcterms:created xsi:type="dcterms:W3CDTF">2022-12-01T08:29:26Z</dcterms:created>
  <dcterms:modified xsi:type="dcterms:W3CDTF">2022-12-02T10:32:49Z</dcterms:modified>
</cp:coreProperties>
</file>